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slideLayouts/slideLayout59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  <p:sldMasterId id="2147483706" r:id="rId11"/>
  </p:sldMasterIdLst>
  <p:notesMasterIdLst>
    <p:notesMasterId r:id="rId43"/>
  </p:notesMasterIdLst>
  <p:sldIdLst>
    <p:sldId id="347" r:id="rId12"/>
    <p:sldId id="392" r:id="rId13"/>
    <p:sldId id="387" r:id="rId14"/>
    <p:sldId id="393" r:id="rId15"/>
    <p:sldId id="384" r:id="rId16"/>
    <p:sldId id="385" r:id="rId17"/>
    <p:sldId id="386" r:id="rId18"/>
    <p:sldId id="350" r:id="rId19"/>
    <p:sldId id="351" r:id="rId20"/>
    <p:sldId id="353" r:id="rId21"/>
    <p:sldId id="356" r:id="rId22"/>
    <p:sldId id="404" r:id="rId23"/>
    <p:sldId id="360" r:id="rId24"/>
    <p:sldId id="361" r:id="rId25"/>
    <p:sldId id="362" r:id="rId26"/>
    <p:sldId id="407" r:id="rId27"/>
    <p:sldId id="364" r:id="rId28"/>
    <p:sldId id="367" r:id="rId29"/>
    <p:sldId id="402" r:id="rId30"/>
    <p:sldId id="410" r:id="rId31"/>
    <p:sldId id="374" r:id="rId32"/>
    <p:sldId id="370" r:id="rId33"/>
    <p:sldId id="408" r:id="rId34"/>
    <p:sldId id="369" r:id="rId35"/>
    <p:sldId id="376" r:id="rId36"/>
    <p:sldId id="377" r:id="rId37"/>
    <p:sldId id="378" r:id="rId38"/>
    <p:sldId id="379" r:id="rId39"/>
    <p:sldId id="380" r:id="rId40"/>
    <p:sldId id="381" r:id="rId41"/>
    <p:sldId id="382" r:id="rId42"/>
  </p:sldIdLst>
  <p:sldSz cx="12190413" cy="6859588"/>
  <p:notesSz cx="6858000" cy="9144000"/>
  <p:custDataLst>
    <p:tags r:id="rId4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983B7"/>
    <a:srgbClr val="69A12B"/>
    <a:srgbClr val="131E41"/>
    <a:srgbClr val="18D2A6"/>
    <a:srgbClr val="03A6AF"/>
    <a:srgbClr val="0374AF"/>
    <a:srgbClr val="14B28B"/>
    <a:srgbClr val="01ACBE"/>
    <a:srgbClr val="0170C1"/>
    <a:srgbClr val="EB514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446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-1998" y="-96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9915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99671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63318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52915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584835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495464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619539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351610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19605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538122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872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56855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989879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312016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392531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025121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811287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734232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479281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636212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648348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25068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53577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76885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62585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39450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76741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44288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67666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59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9626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1562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1570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66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9414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011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6887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75321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1293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7326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38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4671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711259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6831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591911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71105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82494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54927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44336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61485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67325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844062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7737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3011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4084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687504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5883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43564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5684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EA47148-01DD-46F2-8ABE-BEC652A15915}"/>
              </a:ext>
            </a:extLst>
          </p:cNvPr>
          <p:cNvSpPr txBox="1"/>
          <p:nvPr/>
        </p:nvSpPr>
        <p:spPr>
          <a:xfrm>
            <a:off x="1516547" y="1367691"/>
            <a:ext cx="91573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1983B7"/>
                </a:solidFill>
              </a:rPr>
              <a:t>1</a:t>
            </a:r>
            <a:r>
              <a:rPr lang="zh-CN" altLang="en-US" sz="3200" b="1" dirty="0">
                <a:solidFill>
                  <a:srgbClr val="1983B7"/>
                </a:solidFill>
              </a:rPr>
              <a:t>、彤彤和西西遇到了白鹅老师，是</a:t>
            </a:r>
            <a:endParaRPr lang="en-US" altLang="zh-CN" sz="3200" b="1" dirty="0">
              <a:solidFill>
                <a:srgbClr val="1983B7"/>
              </a:solidFill>
            </a:endParaRPr>
          </a:p>
          <a:p>
            <a:r>
              <a:rPr lang="zh-CN" altLang="en-US" sz="3200" b="1" dirty="0">
                <a:solidFill>
                  <a:srgbClr val="1983B7"/>
                </a:solidFill>
              </a:rPr>
              <a:t>什么消息让西西心里酸酸的？ （ </a:t>
            </a:r>
            <a:r>
              <a:rPr lang="en-US" altLang="zh-CN" sz="3200" b="1" dirty="0">
                <a:solidFill>
                  <a:srgbClr val="1983B7"/>
                </a:solidFill>
              </a:rPr>
              <a:t>D </a:t>
            </a:r>
            <a:r>
              <a:rPr lang="zh-CN" altLang="en-US" sz="3200" b="1" dirty="0">
                <a:solidFill>
                  <a:srgbClr val="1983B7"/>
                </a:solidFill>
              </a:rPr>
              <a:t>）</a:t>
            </a:r>
          </a:p>
          <a:p>
            <a:r>
              <a:rPr lang="en-US" altLang="zh-CN" sz="3200" b="1" dirty="0">
                <a:solidFill>
                  <a:srgbClr val="1983B7"/>
                </a:solidFill>
              </a:rPr>
              <a:t>A</a:t>
            </a:r>
            <a:r>
              <a:rPr lang="zh-CN" altLang="en-US" sz="3200" b="1" dirty="0">
                <a:solidFill>
                  <a:srgbClr val="1983B7"/>
                </a:solidFill>
              </a:rPr>
              <a:t>白鹅老师喜欢冬冬</a:t>
            </a:r>
            <a:endParaRPr lang="en-US" altLang="zh-CN" sz="3200" b="1" dirty="0">
              <a:solidFill>
                <a:srgbClr val="1983B7"/>
              </a:solidFill>
            </a:endParaRPr>
          </a:p>
          <a:p>
            <a:r>
              <a:rPr lang="en-US" altLang="zh-CN" sz="3200" b="1" dirty="0">
                <a:solidFill>
                  <a:srgbClr val="1983B7"/>
                </a:solidFill>
              </a:rPr>
              <a:t>B</a:t>
            </a:r>
            <a:r>
              <a:rPr lang="zh-CN" altLang="en-US" sz="3200" b="1" dirty="0">
                <a:solidFill>
                  <a:srgbClr val="1983B7"/>
                </a:solidFill>
              </a:rPr>
              <a:t>冬冬画画了一个大奖杯</a:t>
            </a:r>
            <a:endParaRPr lang="en-US" altLang="zh-CN" sz="3200" b="1" dirty="0">
              <a:solidFill>
                <a:srgbClr val="1983B7"/>
              </a:solidFill>
            </a:endParaRPr>
          </a:p>
          <a:p>
            <a:r>
              <a:rPr lang="en-US" altLang="zh-CN" sz="3200" b="1" dirty="0">
                <a:solidFill>
                  <a:srgbClr val="1983B7"/>
                </a:solidFill>
              </a:rPr>
              <a:t>C</a:t>
            </a:r>
            <a:r>
              <a:rPr lang="zh-CN" altLang="en-US" sz="3200" b="1" dirty="0">
                <a:solidFill>
                  <a:srgbClr val="1983B7"/>
                </a:solidFill>
              </a:rPr>
              <a:t>彤彤邀请冬冬一起放风筝 </a:t>
            </a:r>
            <a:endParaRPr lang="en-US" altLang="zh-CN" sz="3200" b="1" dirty="0">
              <a:solidFill>
                <a:srgbClr val="1983B7"/>
              </a:solidFill>
            </a:endParaRPr>
          </a:p>
          <a:p>
            <a:r>
              <a:rPr lang="en-US" altLang="zh-CN" sz="3200" b="1" dirty="0">
                <a:solidFill>
                  <a:srgbClr val="1983B7"/>
                </a:solidFill>
              </a:rPr>
              <a:t>D</a:t>
            </a:r>
            <a:r>
              <a:rPr lang="zh-CN" altLang="en-US" sz="3200" b="1" dirty="0">
                <a:solidFill>
                  <a:srgbClr val="1983B7"/>
                </a:solidFill>
              </a:rPr>
              <a:t>彤彤代表森林参加田径赛 </a:t>
            </a:r>
          </a:p>
        </p:txBody>
      </p:sp>
    </p:spTree>
    <p:extLst>
      <p:ext uri="{BB962C8B-B14F-4D97-AF65-F5344CB8AC3E}">
        <p14:creationId xmlns:p14="http://schemas.microsoft.com/office/powerpoint/2010/main" xmlns="" val="3818992457"/>
      </p:ext>
    </p:extLst>
  </p:cSld>
  <p:clrMapOvr>
    <a:masterClrMapping/>
  </p:clrMapOvr>
  <p:transition spd="slow" advClick="0" advTm="1000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EA47148-01DD-46F2-8ABE-BEC652A15915}"/>
              </a:ext>
            </a:extLst>
          </p:cNvPr>
          <p:cNvSpPr txBox="1"/>
          <p:nvPr/>
        </p:nvSpPr>
        <p:spPr>
          <a:xfrm>
            <a:off x="594601" y="1547040"/>
            <a:ext cx="102819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3200" kern="100" dirty="0">
                <a:solidFill>
                  <a:srgbClr val="1983B7"/>
                </a:solidFill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Calibri" panose="020F0502020204030204" pitchFamily="34" charset="0"/>
                <a:cs typeface="宋体" panose="02010600030101010101" pitchFamily="2" charset="-122"/>
              </a:rPr>
              <a:t>2</a:t>
            </a:r>
            <a:r>
              <a:rPr lang="zh-CN" altLang="en-US" sz="3200" kern="100" dirty="0">
                <a:solidFill>
                  <a:srgbClr val="1983B7"/>
                </a:solidFill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Calibri" panose="020F0502020204030204" pitchFamily="34" charset="0"/>
                <a:cs typeface="宋体" panose="02010600030101010101" pitchFamily="2" charset="-122"/>
              </a:rPr>
              <a:t>、自从喝了柠檬水之后，每当西西心中的火柴小妖就要“燃烧”的时候，他会想到谁？（ </a:t>
            </a:r>
            <a:r>
              <a:rPr lang="en-US" altLang="zh-CN" sz="3200" kern="100" dirty="0">
                <a:solidFill>
                  <a:srgbClr val="1983B7"/>
                </a:solidFill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Calibri" panose="020F0502020204030204" pitchFamily="34" charset="0"/>
                <a:cs typeface="宋体" panose="02010600030101010101" pitchFamily="2" charset="-122"/>
              </a:rPr>
              <a:t>B </a:t>
            </a:r>
            <a:r>
              <a:rPr lang="zh-CN" altLang="en-US" sz="3200" kern="100" dirty="0">
                <a:solidFill>
                  <a:srgbClr val="1983B7"/>
                </a:solidFill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Calibri" panose="020F0502020204030204" pitchFamily="34" charset="0"/>
                <a:cs typeface="宋体" panose="02010600030101010101" pitchFamily="2" charset="-122"/>
              </a:rPr>
              <a:t>）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3200" kern="100" dirty="0">
                <a:solidFill>
                  <a:srgbClr val="1983B7"/>
                </a:solidFill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Calibri" panose="020F0502020204030204" pitchFamily="34" charset="0"/>
                <a:cs typeface="宋体" panose="02010600030101010101" pitchFamily="2" charset="-122"/>
              </a:rPr>
              <a:t>A </a:t>
            </a:r>
            <a:r>
              <a:rPr lang="zh-CN" altLang="en-US" sz="3200" kern="100" dirty="0">
                <a:solidFill>
                  <a:srgbClr val="1983B7"/>
                </a:solidFill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Calibri" panose="020F0502020204030204" pitchFamily="34" charset="0"/>
                <a:cs typeface="宋体" panose="02010600030101010101" pitchFamily="2" charset="-122"/>
              </a:rPr>
              <a:t>妈妈      </a:t>
            </a:r>
            <a:r>
              <a:rPr lang="en-US" altLang="zh-CN" sz="3200" kern="100" dirty="0">
                <a:solidFill>
                  <a:srgbClr val="1983B7"/>
                </a:solidFill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Calibri" panose="020F0502020204030204" pitchFamily="34" charset="0"/>
                <a:cs typeface="宋体" panose="02010600030101010101" pitchFamily="2" charset="-122"/>
              </a:rPr>
              <a:t>B</a:t>
            </a:r>
            <a:r>
              <a:rPr lang="zh-CN" altLang="en-US" sz="3200" kern="100" dirty="0">
                <a:solidFill>
                  <a:srgbClr val="1983B7"/>
                </a:solidFill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Calibri" panose="020F0502020204030204" pitchFamily="34" charset="0"/>
                <a:cs typeface="宋体" panose="02010600030101010101" pitchFamily="2" charset="-122"/>
              </a:rPr>
              <a:t>月亮仙子    </a:t>
            </a:r>
            <a:r>
              <a:rPr lang="en-US" altLang="zh-CN" sz="3200" kern="100" dirty="0">
                <a:solidFill>
                  <a:srgbClr val="1983B7"/>
                </a:solidFill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Calibri" panose="020F0502020204030204" pitchFamily="34" charset="0"/>
                <a:cs typeface="宋体" panose="02010600030101010101" pitchFamily="2" charset="-122"/>
              </a:rPr>
              <a:t>C </a:t>
            </a:r>
            <a:r>
              <a:rPr lang="zh-CN" altLang="en-US" sz="3200" kern="100" dirty="0">
                <a:solidFill>
                  <a:srgbClr val="1983B7"/>
                </a:solidFill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Calibri" panose="020F0502020204030204" pitchFamily="34" charset="0"/>
                <a:cs typeface="宋体" panose="02010600030101010101" pitchFamily="2" charset="-122"/>
              </a:rPr>
              <a:t>妹妹    </a:t>
            </a:r>
            <a:r>
              <a:rPr lang="en-US" altLang="zh-CN" sz="3200" kern="100" dirty="0">
                <a:solidFill>
                  <a:srgbClr val="1983B7"/>
                </a:solidFill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Calibri" panose="020F0502020204030204" pitchFamily="34" charset="0"/>
                <a:cs typeface="宋体" panose="02010600030101010101" pitchFamily="2" charset="-122"/>
              </a:rPr>
              <a:t>D</a:t>
            </a:r>
            <a:r>
              <a:rPr lang="zh-CN" altLang="en-US" sz="3200" kern="100" dirty="0">
                <a:solidFill>
                  <a:srgbClr val="1983B7"/>
                </a:solidFill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Calibri" panose="020F0502020204030204" pitchFamily="34" charset="0"/>
                <a:cs typeface="宋体" panose="02010600030101010101" pitchFamily="2" charset="-122"/>
              </a:rPr>
              <a:t>火柴小妖</a:t>
            </a:r>
          </a:p>
        </p:txBody>
      </p:sp>
    </p:spTree>
    <p:extLst>
      <p:ext uri="{BB962C8B-B14F-4D97-AF65-F5344CB8AC3E}">
        <p14:creationId xmlns:p14="http://schemas.microsoft.com/office/powerpoint/2010/main" xmlns="" val="2363150715"/>
      </p:ext>
    </p:extLst>
  </p:cSld>
  <p:clrMapOvr>
    <a:masterClrMapping/>
  </p:clrMapOvr>
  <p:transition spd="slow" advClick="0" advTm="100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EA47148-01DD-46F2-8ABE-BEC652A15915}"/>
              </a:ext>
            </a:extLst>
          </p:cNvPr>
          <p:cNvSpPr txBox="1"/>
          <p:nvPr/>
        </p:nvSpPr>
        <p:spPr>
          <a:xfrm>
            <a:off x="1697536" y="1552839"/>
            <a:ext cx="9831538" cy="42017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sz="3200" b="1" dirty="0">
              <a:solidFill>
                <a:srgbClr val="1983B7"/>
              </a:solidFill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475355" algn="l"/>
              </a:tabLst>
            </a:pPr>
            <a:r>
              <a:rPr lang="en-US" altLang="zh-CN" sz="3200" kern="100" dirty="0">
                <a:solidFill>
                  <a:srgbClr val="1983B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zh-CN" altLang="en-US" sz="3200" kern="100" dirty="0">
                <a:solidFill>
                  <a:srgbClr val="1983B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、西西用右手捏住左手的小拇指，对自己说了什么？</a:t>
            </a:r>
            <a:endParaRPr lang="en-US" altLang="zh-CN" sz="3200" kern="100" dirty="0">
              <a:solidFill>
                <a:srgbClr val="1983B7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475355" algn="l"/>
              </a:tabLst>
            </a:pPr>
            <a:r>
              <a:rPr lang="zh-CN" altLang="en-US" sz="3200" kern="100" dirty="0">
                <a:solidFill>
                  <a:srgbClr val="1983B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（</a:t>
            </a:r>
            <a:r>
              <a:rPr lang="en-US" altLang="zh-CN" sz="3200" kern="100" dirty="0">
                <a:solidFill>
                  <a:srgbClr val="1983B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C </a:t>
            </a:r>
            <a:r>
              <a:rPr lang="zh-CN" altLang="en-US" sz="3200" kern="100" dirty="0">
                <a:solidFill>
                  <a:srgbClr val="1983B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）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475355" algn="l"/>
              </a:tabLst>
            </a:pPr>
            <a:r>
              <a:rPr lang="en-US" altLang="zh-CN" sz="3200" kern="100" dirty="0">
                <a:solidFill>
                  <a:srgbClr val="1983B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zh-CN" altLang="en-US" sz="3200" kern="100" dirty="0">
                <a:solidFill>
                  <a:srgbClr val="1983B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西西，你是最棒的               </a:t>
            </a:r>
            <a:r>
              <a:rPr lang="en-US" altLang="zh-CN" sz="3200" kern="100" dirty="0">
                <a:solidFill>
                  <a:srgbClr val="1983B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B 1</a:t>
            </a:r>
            <a:r>
              <a:rPr lang="zh-CN" altLang="en-US" sz="3200" kern="100" dirty="0">
                <a:solidFill>
                  <a:srgbClr val="1983B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、</a:t>
            </a:r>
            <a:r>
              <a:rPr lang="en-US" altLang="zh-CN" sz="3200" kern="100" dirty="0">
                <a:solidFill>
                  <a:srgbClr val="1983B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zh-CN" altLang="en-US" sz="3200" kern="100" dirty="0">
                <a:solidFill>
                  <a:srgbClr val="1983B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、</a:t>
            </a:r>
            <a:r>
              <a:rPr lang="en-US" altLang="zh-CN" sz="3200" kern="100" dirty="0">
                <a:solidFill>
                  <a:srgbClr val="1983B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zh-CN" altLang="en-US" sz="3200" kern="100" dirty="0">
                <a:solidFill>
                  <a:srgbClr val="1983B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、</a:t>
            </a:r>
            <a:r>
              <a:rPr lang="en-US" altLang="zh-CN" sz="3200" kern="100" dirty="0">
                <a:solidFill>
                  <a:srgbClr val="1983B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zh-CN" altLang="en-US" sz="3200" kern="100" dirty="0">
                <a:solidFill>
                  <a:srgbClr val="1983B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、</a:t>
            </a:r>
            <a:r>
              <a:rPr lang="en-US" altLang="zh-CN" sz="3200" kern="100" dirty="0">
                <a:solidFill>
                  <a:srgbClr val="1983B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5……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475355" algn="l"/>
              </a:tabLst>
            </a:pPr>
            <a:r>
              <a:rPr lang="en-US" altLang="zh-CN" sz="3200" kern="100" dirty="0">
                <a:solidFill>
                  <a:srgbClr val="1983B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zh-CN" altLang="en-US" sz="3200" kern="100" dirty="0">
                <a:solidFill>
                  <a:srgbClr val="1983B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小宝贝，安静一下               </a:t>
            </a:r>
            <a:r>
              <a:rPr lang="en-US" altLang="zh-CN" sz="3200" kern="100" dirty="0">
                <a:solidFill>
                  <a:srgbClr val="1983B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zh-CN" altLang="en-US" sz="3200" kern="100" dirty="0">
                <a:solidFill>
                  <a:srgbClr val="1983B7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我一定会成功的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475355" algn="l"/>
              </a:tabLst>
            </a:pPr>
            <a:endParaRPr lang="zh-CN" altLang="en-US" sz="3200" kern="100" dirty="0">
              <a:solidFill>
                <a:srgbClr val="1983B7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3427000"/>
      </p:ext>
    </p:extLst>
  </p:cSld>
  <p:clrMapOvr>
    <a:masterClrMapping/>
  </p:clrMapOvr>
  <p:transition spd="slow" advClick="0" advTm="1000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EA47148-01DD-46F2-8ABE-BEC652A15915}"/>
              </a:ext>
            </a:extLst>
          </p:cNvPr>
          <p:cNvSpPr txBox="1"/>
          <p:nvPr/>
        </p:nvSpPr>
        <p:spPr>
          <a:xfrm>
            <a:off x="4060834" y="2229465"/>
            <a:ext cx="4068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sz="3200" b="1" dirty="0"/>
          </a:p>
          <a:p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</a:rPr>
              <a:t>恭喜你闯关成功</a:t>
            </a:r>
            <a:r>
              <a:rPr lang="en-US" altLang="zh-CN" sz="4000" b="1" dirty="0">
                <a:solidFill>
                  <a:schemeClr val="accent1">
                    <a:lumMod val="75000"/>
                  </a:schemeClr>
                </a:solidFill>
              </a:rPr>
              <a:t>!</a:t>
            </a:r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altLang="zh-CN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3FBF995D-B4B1-44FE-B1F7-E5C0A97F723D}"/>
              </a:ext>
            </a:extLst>
          </p:cNvPr>
          <p:cNvSpPr/>
          <p:nvPr/>
        </p:nvSpPr>
        <p:spPr>
          <a:xfrm>
            <a:off x="7396829" y="5724063"/>
            <a:ext cx="2661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（字幕</a:t>
            </a:r>
            <a:r>
              <a:rPr lang="en-US" altLang="zh-CN" dirty="0"/>
              <a:t>+</a:t>
            </a:r>
            <a:r>
              <a:rPr lang="zh-CN" altLang="en-US" dirty="0"/>
              <a:t>小酷熊画外音） </a:t>
            </a:r>
          </a:p>
        </p:txBody>
      </p:sp>
    </p:spTree>
    <p:extLst>
      <p:ext uri="{BB962C8B-B14F-4D97-AF65-F5344CB8AC3E}">
        <p14:creationId xmlns:p14="http://schemas.microsoft.com/office/powerpoint/2010/main" xmlns="" val="1321439576"/>
      </p:ext>
    </p:extLst>
  </p:cSld>
  <p:clrMapOvr>
    <a:masterClrMapping/>
  </p:clrMapOvr>
  <p:transition spd="slow" advClick="0" advTm="1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EA47148-01DD-46F2-8ABE-BEC652A15915}"/>
              </a:ext>
            </a:extLst>
          </p:cNvPr>
          <p:cNvSpPr txBox="1"/>
          <p:nvPr/>
        </p:nvSpPr>
        <p:spPr>
          <a:xfrm>
            <a:off x="4205906" y="2644964"/>
            <a:ext cx="27574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sz="3200" b="1" dirty="0"/>
          </a:p>
          <a:p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</a:rPr>
              <a:t>勇闯第二关</a:t>
            </a:r>
            <a:endParaRPr lang="en-US" altLang="zh-CN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449A6F6D-7F18-46AB-92FA-7A4DCED70240}"/>
              </a:ext>
            </a:extLst>
          </p:cNvPr>
          <p:cNvSpPr/>
          <p:nvPr/>
        </p:nvSpPr>
        <p:spPr>
          <a:xfrm>
            <a:off x="7629304" y="5507087"/>
            <a:ext cx="2661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（字幕</a:t>
            </a:r>
            <a:r>
              <a:rPr lang="en-US" altLang="zh-CN" dirty="0"/>
              <a:t>+</a:t>
            </a:r>
            <a:r>
              <a:rPr lang="zh-CN" altLang="en-US" dirty="0"/>
              <a:t>小酷熊画外音） </a:t>
            </a:r>
          </a:p>
        </p:txBody>
      </p:sp>
    </p:spTree>
    <p:extLst>
      <p:ext uri="{BB962C8B-B14F-4D97-AF65-F5344CB8AC3E}">
        <p14:creationId xmlns:p14="http://schemas.microsoft.com/office/powerpoint/2010/main" xmlns="" val="127888568"/>
      </p:ext>
    </p:extLst>
  </p:cSld>
  <p:clrMapOvr>
    <a:masterClrMapping/>
  </p:clrMapOvr>
  <p:transition spd="slow" advClick="0" advTm="1000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EA47148-01DD-46F2-8ABE-BEC652A15915}"/>
              </a:ext>
            </a:extLst>
          </p:cNvPr>
          <p:cNvSpPr txBox="1"/>
          <p:nvPr/>
        </p:nvSpPr>
        <p:spPr>
          <a:xfrm>
            <a:off x="2486180" y="1026520"/>
            <a:ext cx="7749237" cy="5871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2400" dirty="0">
                <a:solidFill>
                  <a:srgbClr val="1983B7"/>
                </a:solidFill>
                <a:latin typeface="Times New Roman" panose="02020603050405020304" pitchFamily="18" charset="0"/>
                <a:ea typeface="Arial Unicode MS"/>
              </a:rPr>
              <a:t>将下列图片按故事情节发展的顺序排一排，并讲一讲。</a:t>
            </a:r>
            <a:endParaRPr lang="zh-CN" altLang="en-US" sz="3200" b="1" dirty="0">
              <a:solidFill>
                <a:srgbClr val="1983B7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F6B18619-CD1D-4109-B34C-4AF32DBDE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5655" y="1802833"/>
            <a:ext cx="2014620" cy="265215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90FA30B-CC43-4DE9-AB5A-3A922055CC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100" y="1669969"/>
            <a:ext cx="2267791" cy="26521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130CE3BA-1F14-4D53-B865-D12BBA9D52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9686" y="1802445"/>
            <a:ext cx="2295731" cy="241167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A3C44584-E279-4271-89BE-B5D21101B9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6518" y="4759900"/>
            <a:ext cx="3428996" cy="192198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0CDB7C8B-B60D-4460-89F3-C10253761E6C}"/>
              </a:ext>
            </a:extLst>
          </p:cNvPr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rot="16200000">
            <a:off x="2825802" y="4304535"/>
            <a:ext cx="2037728" cy="271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4835500"/>
      </p:ext>
    </p:extLst>
  </p:cSld>
  <p:clrMapOvr>
    <a:masterClrMapping/>
  </p:clrMapOvr>
  <p:transition spd="slow" advClick="0" advTm="1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F6B18619-CD1D-4109-B34C-4AF32DBDE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4586" y="390479"/>
            <a:ext cx="2014620" cy="265215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90FA30B-CC43-4DE9-AB5A-3A922055CC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6795" y="3595304"/>
            <a:ext cx="2267791" cy="26521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130CE3BA-1F14-4D53-B865-D12BBA9D52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9789" y="510720"/>
            <a:ext cx="2295731" cy="241167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A3C44584-E279-4271-89BE-B5D21101B9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8272" y="671200"/>
            <a:ext cx="3428996" cy="192198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0CDB7C8B-B60D-4460-89F3-C10253761E6C}"/>
              </a:ext>
            </a:extLst>
          </p:cNvPr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rot="16200000">
            <a:off x="4934988" y="3477330"/>
            <a:ext cx="2037728" cy="271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2615511"/>
      </p:ext>
    </p:extLst>
  </p:cSld>
  <p:clrMapOvr>
    <a:masterClrMapping/>
  </p:clrMapOvr>
  <p:transition spd="slow" advClick="0" advTm="1000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EA47148-01DD-46F2-8ABE-BEC652A15915}"/>
              </a:ext>
            </a:extLst>
          </p:cNvPr>
          <p:cNvSpPr txBox="1"/>
          <p:nvPr/>
        </p:nvSpPr>
        <p:spPr>
          <a:xfrm>
            <a:off x="4308499" y="1655564"/>
            <a:ext cx="4416594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/>
              <a:t> </a:t>
            </a:r>
            <a:endParaRPr lang="en-US" altLang="zh-CN" sz="3200" b="1" dirty="0"/>
          </a:p>
          <a:p>
            <a:endParaRPr lang="en-US" altLang="zh-CN" sz="3200" b="1" dirty="0"/>
          </a:p>
          <a:p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</a:rPr>
              <a:t>恭喜你闯关成功！ </a:t>
            </a:r>
          </a:p>
          <a:p>
            <a:endParaRPr lang="zh-CN" altLang="en-US" sz="3200" b="1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777E442E-287F-4E83-939E-64E348601B5D}"/>
              </a:ext>
            </a:extLst>
          </p:cNvPr>
          <p:cNvSpPr/>
          <p:nvPr/>
        </p:nvSpPr>
        <p:spPr>
          <a:xfrm>
            <a:off x="7648692" y="5553581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（字幕</a:t>
            </a:r>
            <a:r>
              <a:rPr lang="en-US" altLang="zh-CN" dirty="0"/>
              <a:t>+</a:t>
            </a:r>
            <a:r>
              <a:rPr lang="zh-CN" altLang="en-US" dirty="0"/>
              <a:t>小酷熊画外音）</a:t>
            </a:r>
          </a:p>
        </p:txBody>
      </p:sp>
    </p:spTree>
    <p:extLst>
      <p:ext uri="{BB962C8B-B14F-4D97-AF65-F5344CB8AC3E}">
        <p14:creationId xmlns:p14="http://schemas.microsoft.com/office/powerpoint/2010/main" xmlns="" val="2191940965"/>
      </p:ext>
    </p:extLst>
  </p:cSld>
  <p:clrMapOvr>
    <a:masterClrMapping/>
  </p:clrMapOvr>
  <p:transition spd="slow" advClick="0" advTm="1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EA47148-01DD-46F2-8ABE-BEC652A15915}"/>
              </a:ext>
            </a:extLst>
          </p:cNvPr>
          <p:cNvSpPr txBox="1"/>
          <p:nvPr/>
        </p:nvSpPr>
        <p:spPr>
          <a:xfrm>
            <a:off x="3408851" y="2229465"/>
            <a:ext cx="29883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sz="3200" b="1" dirty="0"/>
          </a:p>
          <a:p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</a:rPr>
              <a:t> 勇闯第三关 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5E1BFB8E-D331-4E1E-A3E5-38325D039DDA}"/>
              </a:ext>
            </a:extLst>
          </p:cNvPr>
          <p:cNvSpPr/>
          <p:nvPr/>
        </p:nvSpPr>
        <p:spPr>
          <a:xfrm>
            <a:off x="7702247" y="5569080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（字幕</a:t>
            </a:r>
            <a:r>
              <a:rPr lang="en-US" altLang="zh-CN" dirty="0"/>
              <a:t>+</a:t>
            </a:r>
            <a:r>
              <a:rPr lang="zh-CN" altLang="en-US" dirty="0"/>
              <a:t>小酷熊画外音）</a:t>
            </a:r>
          </a:p>
        </p:txBody>
      </p:sp>
    </p:spTree>
    <p:extLst>
      <p:ext uri="{BB962C8B-B14F-4D97-AF65-F5344CB8AC3E}">
        <p14:creationId xmlns:p14="http://schemas.microsoft.com/office/powerpoint/2010/main" xmlns="" val="2352068177"/>
      </p:ext>
    </p:extLst>
  </p:cSld>
  <p:clrMapOvr>
    <a:masterClrMapping/>
  </p:clrMapOvr>
  <p:transition spd="slow" advClick="0" advTm="1000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xmlns="" id="{A4415464-60BC-48B4-8DCF-9DFF0BF92B9E}"/>
              </a:ext>
            </a:extLst>
          </p:cNvPr>
          <p:cNvSpPr/>
          <p:nvPr/>
        </p:nvSpPr>
        <p:spPr>
          <a:xfrm>
            <a:off x="2217221" y="200296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请你连一连，并说说你的理解！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DFE93A1E-6273-4A46-9043-053AE87FE7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4380" y="971602"/>
            <a:ext cx="1163242" cy="188831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C1C583A-E197-4414-9854-3ACE1ACEA898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133314" y="3656421"/>
            <a:ext cx="1294308" cy="2231565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AB774A9D-088F-4F83-9288-B44622BF1BE9}"/>
              </a:ext>
            </a:extLst>
          </p:cNvPr>
          <p:cNvSpPr/>
          <p:nvPr/>
        </p:nvSpPr>
        <p:spPr>
          <a:xfrm>
            <a:off x="7708368" y="123483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生气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478FD886-F934-4518-8D9B-89E8541BC8C2}"/>
              </a:ext>
            </a:extLst>
          </p:cNvPr>
          <p:cNvSpPr/>
          <p:nvPr/>
        </p:nvSpPr>
        <p:spPr>
          <a:xfrm>
            <a:off x="7848674" y="3851152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发怒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0286C2A5-87D2-465A-9E59-FAF4812B5380}"/>
              </a:ext>
            </a:extLst>
          </p:cNvPr>
          <p:cNvSpPr/>
          <p:nvPr/>
        </p:nvSpPr>
        <p:spPr>
          <a:xfrm>
            <a:off x="7848674" y="5247865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平和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54F585DD-F90C-4FD5-8E8E-BF198DDBEB6C}"/>
              </a:ext>
            </a:extLst>
          </p:cNvPr>
          <p:cNvSpPr/>
          <p:nvPr/>
        </p:nvSpPr>
        <p:spPr>
          <a:xfrm>
            <a:off x="7754808" y="2454439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开心</a:t>
            </a:r>
          </a:p>
        </p:txBody>
      </p:sp>
    </p:spTree>
    <p:extLst>
      <p:ext uri="{BB962C8B-B14F-4D97-AF65-F5344CB8AC3E}">
        <p14:creationId xmlns:p14="http://schemas.microsoft.com/office/powerpoint/2010/main" xmlns="" val="2009592401"/>
      </p:ext>
    </p:extLst>
  </p:cSld>
  <p:clrMapOvr>
    <a:masterClrMapping/>
  </p:clrMapOvr>
  <p:transition spd="slow" advClick="0" advTm="1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DFCBA708-1EE1-404F-A563-62095EE2A25E}"/>
              </a:ext>
            </a:extLst>
          </p:cNvPr>
          <p:cNvSpPr txBox="1"/>
          <p:nvPr/>
        </p:nvSpPr>
        <p:spPr>
          <a:xfrm>
            <a:off x="4531721" y="5151649"/>
            <a:ext cx="3647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字幕：天勤梦想园儿童哲学阅读课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360DAC4B-66D5-4765-825E-7232780A5147}"/>
              </a:ext>
            </a:extLst>
          </p:cNvPr>
          <p:cNvSpPr/>
          <p:nvPr/>
        </p:nvSpPr>
        <p:spPr>
          <a:xfrm>
            <a:off x="3330110" y="223627"/>
            <a:ext cx="30251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课程片头（统一）：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10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秒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FBFCF5D4-C6AC-4D0D-BB64-BA82D0CE0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5601" y="939189"/>
            <a:ext cx="6398858" cy="413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174377"/>
      </p:ext>
    </p:extLst>
  </p:cSld>
  <p:clrMapOvr>
    <a:masterClrMapping/>
  </p:clrMapOvr>
  <p:transition spd="slow" advClick="0" advTm="1000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xmlns="" id="{A4415464-60BC-48B4-8DCF-9DFF0BF92B9E}"/>
              </a:ext>
            </a:extLst>
          </p:cNvPr>
          <p:cNvSpPr/>
          <p:nvPr/>
        </p:nvSpPr>
        <p:spPr>
          <a:xfrm>
            <a:off x="2217221" y="200296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请你连一连，并说说你的理解！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DFE93A1E-6273-4A46-9043-053AE87FE7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4380" y="971602"/>
            <a:ext cx="1163242" cy="188831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C1C583A-E197-4414-9854-3ACE1ACEA898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133314" y="3656421"/>
            <a:ext cx="1294308" cy="2231565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AB774A9D-088F-4F83-9288-B44622BF1BE9}"/>
              </a:ext>
            </a:extLst>
          </p:cNvPr>
          <p:cNvSpPr/>
          <p:nvPr/>
        </p:nvSpPr>
        <p:spPr>
          <a:xfrm>
            <a:off x="7708368" y="123483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生气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478FD886-F934-4518-8D9B-89E8541BC8C2}"/>
              </a:ext>
            </a:extLst>
          </p:cNvPr>
          <p:cNvSpPr/>
          <p:nvPr/>
        </p:nvSpPr>
        <p:spPr>
          <a:xfrm>
            <a:off x="7848674" y="3851152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发怒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0286C2A5-87D2-465A-9E59-FAF4812B5380}"/>
              </a:ext>
            </a:extLst>
          </p:cNvPr>
          <p:cNvSpPr/>
          <p:nvPr/>
        </p:nvSpPr>
        <p:spPr>
          <a:xfrm>
            <a:off x="7848674" y="5247865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平和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54F585DD-F90C-4FD5-8E8E-BF198DDBEB6C}"/>
              </a:ext>
            </a:extLst>
          </p:cNvPr>
          <p:cNvSpPr/>
          <p:nvPr/>
        </p:nvSpPr>
        <p:spPr>
          <a:xfrm>
            <a:off x="7754808" y="2454439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开心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xmlns="" id="{D472667C-B827-4003-8D98-DA281C482A44}"/>
              </a:ext>
            </a:extLst>
          </p:cNvPr>
          <p:cNvCxnSpPr>
            <a:endCxn id="16" idx="1"/>
          </p:cNvCxnSpPr>
          <p:nvPr/>
        </p:nvCxnSpPr>
        <p:spPr>
          <a:xfrm>
            <a:off x="4427622" y="1720516"/>
            <a:ext cx="3421052" cy="37120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xmlns="" id="{A42ABD33-C48B-46C7-990D-64CDACA35157}"/>
              </a:ext>
            </a:extLst>
          </p:cNvPr>
          <p:cNvCxnSpPr/>
          <p:nvPr/>
        </p:nvCxnSpPr>
        <p:spPr>
          <a:xfrm flipV="1">
            <a:off x="4435605" y="4035818"/>
            <a:ext cx="3601490" cy="3196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xmlns="" id="{0B7CC985-6404-48FB-B7F6-88767EAD1FBB}"/>
              </a:ext>
            </a:extLst>
          </p:cNvPr>
          <p:cNvCxnSpPr>
            <a:stCxn id="13" idx="1"/>
          </p:cNvCxnSpPr>
          <p:nvPr/>
        </p:nvCxnSpPr>
        <p:spPr>
          <a:xfrm flipH="1">
            <a:off x="4427622" y="1419496"/>
            <a:ext cx="3280746" cy="2800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xmlns="" id="{B4495E4B-020E-4EE3-A4D1-53F53571CB8F}"/>
              </a:ext>
            </a:extLst>
          </p:cNvPr>
          <p:cNvCxnSpPr>
            <a:endCxn id="17" idx="1"/>
          </p:cNvCxnSpPr>
          <p:nvPr/>
        </p:nvCxnSpPr>
        <p:spPr>
          <a:xfrm>
            <a:off x="4435605" y="1604162"/>
            <a:ext cx="3319203" cy="1034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31580175"/>
      </p:ext>
    </p:extLst>
  </p:cSld>
  <p:clrMapOvr>
    <a:masterClrMapping/>
  </p:clrMapOvr>
  <p:transition spd="slow" advClick="0" advTm="1000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EA47148-01DD-46F2-8ABE-BEC652A15915}"/>
              </a:ext>
            </a:extLst>
          </p:cNvPr>
          <p:cNvSpPr txBox="1"/>
          <p:nvPr/>
        </p:nvSpPr>
        <p:spPr>
          <a:xfrm>
            <a:off x="4176481" y="2351810"/>
            <a:ext cx="43011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sz="3200" b="1" dirty="0"/>
          </a:p>
          <a:p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</a:rPr>
              <a:t>恭喜你闯关成功！</a:t>
            </a:r>
          </a:p>
          <a:p>
            <a:endParaRPr lang="zh-CN" altLang="en-US" sz="2400" b="1" dirty="0"/>
          </a:p>
          <a:p>
            <a:endParaRPr lang="zh-CN" altLang="en-US" sz="2400" b="1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83FDE1F2-2FAE-4973-B44C-97992C6B03C1}"/>
              </a:ext>
            </a:extLst>
          </p:cNvPr>
          <p:cNvSpPr/>
          <p:nvPr/>
        </p:nvSpPr>
        <p:spPr>
          <a:xfrm>
            <a:off x="7644802" y="5739561"/>
            <a:ext cx="2661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（字幕</a:t>
            </a:r>
            <a:r>
              <a:rPr lang="en-US" altLang="zh-CN" dirty="0"/>
              <a:t>+</a:t>
            </a:r>
            <a:r>
              <a:rPr lang="zh-CN" altLang="en-US" dirty="0"/>
              <a:t>小酷熊画外音） </a:t>
            </a:r>
          </a:p>
        </p:txBody>
      </p:sp>
    </p:spTree>
    <p:extLst>
      <p:ext uri="{BB962C8B-B14F-4D97-AF65-F5344CB8AC3E}">
        <p14:creationId xmlns:p14="http://schemas.microsoft.com/office/powerpoint/2010/main" xmlns="" val="3885846439"/>
      </p:ext>
    </p:extLst>
  </p:cSld>
  <p:clrMapOvr>
    <a:masterClrMapping/>
  </p:clrMapOvr>
  <p:transition spd="slow" advClick="0" advTm="100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EA47148-01DD-46F2-8ABE-BEC652A15915}"/>
              </a:ext>
            </a:extLst>
          </p:cNvPr>
          <p:cNvSpPr txBox="1"/>
          <p:nvPr/>
        </p:nvSpPr>
        <p:spPr>
          <a:xfrm>
            <a:off x="3890955" y="2427987"/>
            <a:ext cx="28729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sz="3200" b="1" dirty="0"/>
          </a:p>
          <a:p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</a:rPr>
              <a:t>勇闯第四关 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940175BB-86FC-4806-BA64-12EF1BCBB45F}"/>
              </a:ext>
            </a:extLst>
          </p:cNvPr>
          <p:cNvSpPr/>
          <p:nvPr/>
        </p:nvSpPr>
        <p:spPr>
          <a:xfrm>
            <a:off x="7722293" y="5739561"/>
            <a:ext cx="2199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字幕</a:t>
            </a:r>
            <a:r>
              <a:rPr lang="en-US" altLang="zh-CN" dirty="0"/>
              <a:t>+</a:t>
            </a:r>
            <a:r>
              <a:rPr lang="zh-CN" altLang="en-US" dirty="0"/>
              <a:t>小酷熊画外音 </a:t>
            </a:r>
          </a:p>
        </p:txBody>
      </p:sp>
    </p:spTree>
    <p:extLst>
      <p:ext uri="{BB962C8B-B14F-4D97-AF65-F5344CB8AC3E}">
        <p14:creationId xmlns:p14="http://schemas.microsoft.com/office/powerpoint/2010/main" xmlns="" val="776537880"/>
      </p:ext>
    </p:extLst>
  </p:cSld>
  <p:clrMapOvr>
    <a:masterClrMapping/>
  </p:clrMapOvr>
  <p:transition spd="slow" advClick="0" advTm="1000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EA47148-01DD-46F2-8ABE-BEC652A15915}"/>
              </a:ext>
            </a:extLst>
          </p:cNvPr>
          <p:cNvSpPr txBox="1"/>
          <p:nvPr/>
        </p:nvSpPr>
        <p:spPr>
          <a:xfrm>
            <a:off x="1422819" y="1585776"/>
            <a:ext cx="77211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3200" b="1" dirty="0"/>
          </a:p>
          <a:p>
            <a:r>
              <a:rPr lang="zh-CN" altLang="en-US" sz="4000" b="1" dirty="0">
                <a:solidFill>
                  <a:srgbClr val="0070C0"/>
                </a:solidFill>
              </a:rPr>
              <a:t>如果火柴小妖就在你的面前，你想对他说些什么呢？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940175BB-86FC-4806-BA64-12EF1BCBB45F}"/>
              </a:ext>
            </a:extLst>
          </p:cNvPr>
          <p:cNvSpPr/>
          <p:nvPr/>
        </p:nvSpPr>
        <p:spPr>
          <a:xfrm>
            <a:off x="7722293" y="5739561"/>
            <a:ext cx="2199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字幕</a:t>
            </a:r>
            <a:r>
              <a:rPr lang="en-US" altLang="zh-CN" dirty="0"/>
              <a:t>+</a:t>
            </a:r>
            <a:r>
              <a:rPr lang="zh-CN" altLang="en-US" dirty="0"/>
              <a:t>小酷熊画外音 </a:t>
            </a:r>
          </a:p>
        </p:txBody>
      </p:sp>
    </p:spTree>
    <p:extLst>
      <p:ext uri="{BB962C8B-B14F-4D97-AF65-F5344CB8AC3E}">
        <p14:creationId xmlns:p14="http://schemas.microsoft.com/office/powerpoint/2010/main" xmlns="" val="1501859499"/>
      </p:ext>
    </p:extLst>
  </p:cSld>
  <p:clrMapOvr>
    <a:masterClrMapping/>
  </p:clrMapOvr>
  <p:transition spd="slow" advClick="0" advTm="1000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EA47148-01DD-46F2-8ABE-BEC652A15915}"/>
              </a:ext>
            </a:extLst>
          </p:cNvPr>
          <p:cNvSpPr txBox="1"/>
          <p:nvPr/>
        </p:nvSpPr>
        <p:spPr>
          <a:xfrm>
            <a:off x="4199264" y="1737023"/>
            <a:ext cx="4301177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/>
              <a:t> </a:t>
            </a:r>
            <a:endParaRPr lang="en-US" altLang="zh-CN" sz="3200" b="1" dirty="0"/>
          </a:p>
          <a:p>
            <a:endParaRPr lang="en-US" altLang="zh-CN" sz="3200" b="1" dirty="0"/>
          </a:p>
          <a:p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</a:rPr>
              <a:t>恭喜你闯关成功！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D31A0EAA-D244-4DC9-9DA0-574B50D14138}"/>
              </a:ext>
            </a:extLst>
          </p:cNvPr>
          <p:cNvSpPr/>
          <p:nvPr/>
        </p:nvSpPr>
        <p:spPr>
          <a:xfrm>
            <a:off x="7571216" y="5677568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（字幕</a:t>
            </a:r>
            <a:r>
              <a:rPr lang="en-US" altLang="zh-CN" dirty="0"/>
              <a:t>+</a:t>
            </a:r>
            <a:r>
              <a:rPr lang="zh-CN" altLang="en-US" dirty="0"/>
              <a:t>小酷熊画外音）</a:t>
            </a:r>
          </a:p>
        </p:txBody>
      </p:sp>
    </p:spTree>
    <p:extLst>
      <p:ext uri="{BB962C8B-B14F-4D97-AF65-F5344CB8AC3E}">
        <p14:creationId xmlns:p14="http://schemas.microsoft.com/office/powerpoint/2010/main" xmlns="" val="904529079"/>
      </p:ext>
    </p:extLst>
  </p:cSld>
  <p:clrMapOvr>
    <a:masterClrMapping/>
  </p:clrMapOvr>
  <p:transition spd="slow" advClick="0" advTm="1000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EA47148-01DD-46F2-8ABE-BEC652A15915}"/>
              </a:ext>
            </a:extLst>
          </p:cNvPr>
          <p:cNvSpPr txBox="1"/>
          <p:nvPr/>
        </p:nvSpPr>
        <p:spPr>
          <a:xfrm>
            <a:off x="3382871" y="2539103"/>
            <a:ext cx="584487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3200" b="1" dirty="0"/>
          </a:p>
          <a:p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</a:rPr>
              <a:t>没有标准答案的哲学问题</a:t>
            </a:r>
          </a:p>
          <a:p>
            <a:endParaRPr lang="en-US" altLang="zh-CN" sz="2400" b="1" dirty="0"/>
          </a:p>
          <a:p>
            <a:endParaRPr lang="zh-CN" altLang="en-US" sz="2400" b="1" dirty="0"/>
          </a:p>
          <a:p>
            <a:endParaRPr lang="zh-CN" altLang="en-US" sz="2400" b="1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29D4F2A1-C399-48E3-BD49-32E438AE13DC}"/>
              </a:ext>
            </a:extLst>
          </p:cNvPr>
          <p:cNvSpPr/>
          <p:nvPr/>
        </p:nvSpPr>
        <p:spPr>
          <a:xfrm>
            <a:off x="7686750" y="5693066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（字幕</a:t>
            </a:r>
            <a:r>
              <a:rPr lang="en-US" altLang="zh-CN" dirty="0"/>
              <a:t>+</a:t>
            </a:r>
            <a:r>
              <a:rPr lang="zh-CN" altLang="en-US" dirty="0"/>
              <a:t>小酷熊画外音）</a:t>
            </a:r>
          </a:p>
        </p:txBody>
      </p:sp>
    </p:spTree>
    <p:extLst>
      <p:ext uri="{BB962C8B-B14F-4D97-AF65-F5344CB8AC3E}">
        <p14:creationId xmlns:p14="http://schemas.microsoft.com/office/powerpoint/2010/main" xmlns="" val="156611448"/>
      </p:ext>
    </p:extLst>
  </p:cSld>
  <p:clrMapOvr>
    <a:masterClrMapping/>
  </p:clrMapOvr>
  <p:transition spd="slow" advClick="0" advTm="1000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1B2E1DE4-E99D-405F-AD55-F8AD3C804005}"/>
              </a:ext>
            </a:extLst>
          </p:cNvPr>
          <p:cNvSpPr txBox="1"/>
          <p:nvPr/>
        </p:nvSpPr>
        <p:spPr>
          <a:xfrm>
            <a:off x="2345162" y="2644964"/>
            <a:ext cx="84385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69A12B"/>
                </a:solidFill>
              </a:rPr>
              <a:t>有人说，生气都是别人惹的；也有人说，生气当然是自己不好。你觉得呢？</a:t>
            </a:r>
          </a:p>
        </p:txBody>
      </p:sp>
    </p:spTree>
    <p:extLst>
      <p:ext uri="{BB962C8B-B14F-4D97-AF65-F5344CB8AC3E}">
        <p14:creationId xmlns:p14="http://schemas.microsoft.com/office/powerpoint/2010/main" xmlns="" val="3739452602"/>
      </p:ext>
    </p:extLst>
  </p:cSld>
  <p:clrMapOvr>
    <a:masterClrMapping/>
  </p:clrMapOvr>
  <p:transition spd="slow" advClick="0" advTm="1000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EA47148-01DD-46F2-8ABE-BEC652A15915}"/>
              </a:ext>
            </a:extLst>
          </p:cNvPr>
          <p:cNvSpPr txBox="1"/>
          <p:nvPr/>
        </p:nvSpPr>
        <p:spPr>
          <a:xfrm>
            <a:off x="4266962" y="2458984"/>
            <a:ext cx="27574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sz="3200" b="1" dirty="0"/>
          </a:p>
          <a:p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</a:rPr>
              <a:t>我们爱智慧</a:t>
            </a:r>
          </a:p>
          <a:p>
            <a:endParaRPr lang="zh-CN" altLang="en-US" sz="2400" b="1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962A1A28-A705-443B-A757-6DEFE5EBA972}"/>
              </a:ext>
            </a:extLst>
          </p:cNvPr>
          <p:cNvSpPr txBox="1"/>
          <p:nvPr/>
        </p:nvSpPr>
        <p:spPr>
          <a:xfrm>
            <a:off x="7752445" y="5470901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（字幕</a:t>
            </a:r>
            <a:r>
              <a:rPr lang="en-US" altLang="zh-CN" dirty="0"/>
              <a:t>+</a:t>
            </a:r>
            <a:r>
              <a:rPr lang="zh-CN" altLang="en-US" dirty="0"/>
              <a:t>小酷熊画外音）</a:t>
            </a:r>
          </a:p>
        </p:txBody>
      </p:sp>
    </p:spTree>
    <p:extLst>
      <p:ext uri="{BB962C8B-B14F-4D97-AF65-F5344CB8AC3E}">
        <p14:creationId xmlns:p14="http://schemas.microsoft.com/office/powerpoint/2010/main" xmlns="" val="1745127161"/>
      </p:ext>
    </p:extLst>
  </p:cSld>
  <p:clrMapOvr>
    <a:masterClrMapping/>
  </p:clrMapOvr>
  <p:transition spd="slow" advClick="0" advTm="1000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EA47148-01DD-46F2-8ABE-BEC652A15915}"/>
              </a:ext>
            </a:extLst>
          </p:cNvPr>
          <p:cNvSpPr txBox="1"/>
          <p:nvPr/>
        </p:nvSpPr>
        <p:spPr>
          <a:xfrm>
            <a:off x="1715711" y="1072463"/>
            <a:ext cx="875898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1983B7"/>
                </a:solidFill>
                <a:highlight>
                  <a:srgbClr val="FFFF00"/>
                </a:highlight>
              </a:rPr>
              <a:t>如何做一个平和的小天使？</a:t>
            </a:r>
            <a:endParaRPr lang="en-US" altLang="zh-CN" sz="2400" b="1" dirty="0">
              <a:solidFill>
                <a:srgbClr val="1983B7"/>
              </a:solidFill>
              <a:highlight>
                <a:srgbClr val="FFFF00"/>
              </a:highlight>
            </a:endParaRPr>
          </a:p>
          <a:p>
            <a:endParaRPr lang="en-US" altLang="zh-CN" sz="2400" b="1" dirty="0">
              <a:solidFill>
                <a:srgbClr val="1983B7"/>
              </a:solidFill>
            </a:endParaRPr>
          </a:p>
          <a:p>
            <a:endParaRPr lang="zh-CN" altLang="en-US" sz="2400" b="1" dirty="0">
              <a:solidFill>
                <a:srgbClr val="1983B7"/>
              </a:solidFill>
            </a:endParaRPr>
          </a:p>
          <a:p>
            <a:r>
              <a:rPr lang="zh-CN" altLang="en-US" sz="2400" b="1" dirty="0">
                <a:solidFill>
                  <a:srgbClr val="1983B7"/>
                </a:solidFill>
              </a:rPr>
              <a:t>一、生气时，可以听舒缓的音乐，让自己沉浸在宁静的氛围中。</a:t>
            </a:r>
          </a:p>
          <a:p>
            <a:r>
              <a:rPr lang="zh-CN" altLang="en-US" sz="2400" b="1" dirty="0">
                <a:solidFill>
                  <a:srgbClr val="1983B7"/>
                </a:solidFill>
              </a:rPr>
              <a:t>二、生气时，深呼吸，努力让自己平静下来。深深地吸一口气，然后，慢慢地吐出，反复几次。待心情平静后，再来分析和讨论问题。</a:t>
            </a:r>
          </a:p>
          <a:p>
            <a:r>
              <a:rPr lang="zh-CN" altLang="en-US" sz="2400" b="1" dirty="0">
                <a:solidFill>
                  <a:srgbClr val="1983B7"/>
                </a:solidFill>
              </a:rPr>
              <a:t>三、降低自己说话的声音。大声叫嚷只会让别人感觉不舒服，不利于彼此的交流。</a:t>
            </a:r>
          </a:p>
          <a:p>
            <a:r>
              <a:rPr lang="zh-CN" altLang="en-US" sz="2400" b="1" dirty="0">
                <a:solidFill>
                  <a:srgbClr val="1983B7"/>
                </a:solidFill>
              </a:rPr>
              <a:t>四、与人轻声交谈时，有时也可以把手放在对方的肩上或是胳膊上，这样会增加和谐的气氛。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3D3E3A24-DD97-4147-B5F4-0C548AD10A4F}"/>
              </a:ext>
            </a:extLst>
          </p:cNvPr>
          <p:cNvSpPr/>
          <p:nvPr/>
        </p:nvSpPr>
        <p:spPr>
          <a:xfrm>
            <a:off x="7806436" y="5796499"/>
            <a:ext cx="2307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（动漫内容   </a:t>
            </a:r>
            <a:r>
              <a:rPr lang="en-US" altLang="zh-CN" dirty="0"/>
              <a:t>2</a:t>
            </a:r>
            <a:r>
              <a:rPr lang="zh-CN" altLang="en-US" dirty="0"/>
              <a:t>分钟）</a:t>
            </a:r>
          </a:p>
        </p:txBody>
      </p:sp>
    </p:spTree>
    <p:extLst>
      <p:ext uri="{BB962C8B-B14F-4D97-AF65-F5344CB8AC3E}">
        <p14:creationId xmlns:p14="http://schemas.microsoft.com/office/powerpoint/2010/main" xmlns="" val="4115709151"/>
      </p:ext>
    </p:extLst>
  </p:cSld>
  <p:clrMapOvr>
    <a:masterClrMapping/>
  </p:clrMapOvr>
  <p:transition spd="slow" advClick="0" advTm="1000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EA47148-01DD-46F2-8ABE-BEC652A15915}"/>
              </a:ext>
            </a:extLst>
          </p:cNvPr>
          <p:cNvSpPr txBox="1"/>
          <p:nvPr/>
        </p:nvSpPr>
        <p:spPr>
          <a:xfrm>
            <a:off x="3324077" y="2068570"/>
            <a:ext cx="53303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sz="3200" b="1" dirty="0"/>
          </a:p>
          <a:p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</a:rPr>
              <a:t>天勤徽章（思考练习）</a:t>
            </a:r>
            <a:endParaRPr lang="en-US" altLang="zh-CN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B5B1D4AD-8557-48E7-A24E-3239F79622C0}"/>
              </a:ext>
            </a:extLst>
          </p:cNvPr>
          <p:cNvSpPr txBox="1"/>
          <p:nvPr/>
        </p:nvSpPr>
        <p:spPr>
          <a:xfrm>
            <a:off x="7656163" y="5548393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（字幕</a:t>
            </a:r>
            <a:r>
              <a:rPr lang="en-US" altLang="zh-CN" dirty="0"/>
              <a:t>+</a:t>
            </a:r>
            <a:r>
              <a:rPr lang="zh-CN" altLang="en-US" dirty="0"/>
              <a:t>小酷熊画外音）</a:t>
            </a:r>
          </a:p>
        </p:txBody>
      </p:sp>
    </p:spTree>
    <p:extLst>
      <p:ext uri="{BB962C8B-B14F-4D97-AF65-F5344CB8AC3E}">
        <p14:creationId xmlns:p14="http://schemas.microsoft.com/office/powerpoint/2010/main" xmlns="" val="1962398024"/>
      </p:ext>
    </p:extLst>
  </p:cSld>
  <p:clrMapOvr>
    <a:masterClrMapping/>
  </p:clrMapOvr>
  <p:transition spd="slow" advClick="0" advTm="1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9D5B3734-E202-4C89-9D0F-D1E418D388FE}"/>
              </a:ext>
            </a:extLst>
          </p:cNvPr>
          <p:cNvSpPr txBox="1"/>
          <p:nvPr/>
        </p:nvSpPr>
        <p:spPr>
          <a:xfrm>
            <a:off x="1140462" y="2954020"/>
            <a:ext cx="895403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3200" b="1" dirty="0"/>
          </a:p>
          <a:p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</a:rPr>
              <a:t>亲爱的小朋友，请你为图中的两个小精灵配一段对话，然后和小伙伴一起来表演吧！</a:t>
            </a:r>
            <a:endParaRPr lang="en-US" altLang="zh-CN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422A971C-C7DD-4872-B4F2-62E9017B114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7429" y="310070"/>
            <a:ext cx="2401139" cy="264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2705365"/>
      </p:ext>
    </p:extLst>
  </p:cSld>
  <p:clrMapOvr>
    <a:masterClrMapping/>
  </p:clrMapOvr>
  <p:transition spd="slow" advClick="0" advTm="1000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EA47148-01DD-46F2-8ABE-BEC652A15915}"/>
              </a:ext>
            </a:extLst>
          </p:cNvPr>
          <p:cNvSpPr txBox="1"/>
          <p:nvPr/>
        </p:nvSpPr>
        <p:spPr>
          <a:xfrm>
            <a:off x="2606769" y="796561"/>
            <a:ext cx="2757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</a:rPr>
              <a:t>统一片尾：</a:t>
            </a:r>
          </a:p>
        </p:txBody>
      </p:sp>
    </p:spTree>
    <p:extLst>
      <p:ext uri="{BB962C8B-B14F-4D97-AF65-F5344CB8AC3E}">
        <p14:creationId xmlns:p14="http://schemas.microsoft.com/office/powerpoint/2010/main" xmlns="" val="1753170479"/>
      </p:ext>
    </p:extLst>
  </p:cSld>
  <p:clrMapOvr>
    <a:masterClrMapping/>
  </p:clrMapOvr>
  <p:transition spd="slow" advClick="0" advTm="1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BB0AF89F-B743-4156-B672-D162BEF02829}"/>
              </a:ext>
            </a:extLst>
          </p:cNvPr>
          <p:cNvSpPr txBox="1"/>
          <p:nvPr/>
        </p:nvSpPr>
        <p:spPr>
          <a:xfrm>
            <a:off x="1875931" y="1832879"/>
            <a:ext cx="8438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rgbClr val="1983B7"/>
                </a:solidFill>
              </a:rPr>
              <a:t>亲爱的小朋友，究竟什么是平和呢？</a:t>
            </a:r>
            <a:endParaRPr lang="en-US" altLang="zh-CN" sz="3200" b="1" dirty="0">
              <a:solidFill>
                <a:srgbClr val="1983B7"/>
              </a:solidFill>
            </a:endParaRPr>
          </a:p>
          <a:p>
            <a:pPr lvl="0">
              <a:defRPr/>
            </a:pPr>
            <a:r>
              <a:rPr lang="zh-CN" altLang="en-US" sz="3200" b="1" dirty="0">
                <a:solidFill>
                  <a:srgbClr val="1983B7"/>
                </a:solidFill>
              </a:rPr>
              <a:t>又如何做个平和的小天使呢？</a:t>
            </a:r>
            <a:endParaRPr lang="en-US" altLang="zh-CN" sz="3200" b="1" dirty="0">
              <a:solidFill>
                <a:srgbClr val="1983B7"/>
              </a:solidFill>
            </a:endParaRPr>
          </a:p>
          <a:p>
            <a:pPr lvl="0">
              <a:defRPr/>
            </a:pPr>
            <a:r>
              <a:rPr lang="zh-CN" altLang="en-US" sz="3200" b="1" dirty="0">
                <a:solidFill>
                  <a:srgbClr val="1983B7"/>
                </a:solidFill>
              </a:rPr>
              <a:t>让我们带着这样的思考，继续来听故事吧！</a:t>
            </a:r>
          </a:p>
        </p:txBody>
      </p:sp>
    </p:spTree>
    <p:extLst>
      <p:ext uri="{BB962C8B-B14F-4D97-AF65-F5344CB8AC3E}">
        <p14:creationId xmlns:p14="http://schemas.microsoft.com/office/powerpoint/2010/main" xmlns="" val="2849596621"/>
      </p:ext>
    </p:extLst>
  </p:cSld>
  <p:clrMapOvr>
    <a:masterClrMapping/>
  </p:clrMapOvr>
  <p:transition spd="slow" advClick="0" advTm="1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0E0D8D9B-6513-4C19-8981-90543FCAD56F}"/>
              </a:ext>
            </a:extLst>
          </p:cNvPr>
          <p:cNvSpPr/>
          <p:nvPr/>
        </p:nvSpPr>
        <p:spPr>
          <a:xfrm>
            <a:off x="3701973" y="1952466"/>
            <a:ext cx="2757486" cy="2462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CN" sz="3200" b="1" dirty="0"/>
          </a:p>
          <a:p>
            <a:endParaRPr lang="en-US" altLang="zh-CN" sz="3200" b="1" dirty="0"/>
          </a:p>
          <a:p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</a:rPr>
              <a:t>探索开始啦</a:t>
            </a:r>
            <a:endParaRPr lang="en-US" altLang="zh-CN" sz="3200" b="1" dirty="0"/>
          </a:p>
          <a:p>
            <a:r>
              <a:rPr lang="zh-CN" altLang="en-US" sz="3200" b="1" dirty="0"/>
              <a:t> </a:t>
            </a:r>
            <a:endParaRPr lang="en-US" altLang="zh-CN" sz="3200" b="1" dirty="0"/>
          </a:p>
          <a:p>
            <a:endParaRPr lang="en-US" altLang="zh-CN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22B5DC0E-91EA-4AA6-A44B-2DC153949DC5}"/>
              </a:ext>
            </a:extLst>
          </p:cNvPr>
          <p:cNvSpPr/>
          <p:nvPr/>
        </p:nvSpPr>
        <p:spPr>
          <a:xfrm>
            <a:off x="7671252" y="5507086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（字幕</a:t>
            </a:r>
            <a:r>
              <a:rPr lang="en-US" altLang="zh-CN" dirty="0"/>
              <a:t>+</a:t>
            </a:r>
            <a:r>
              <a:rPr lang="zh-CN" altLang="en-US" dirty="0"/>
              <a:t>小酷熊画外音）</a:t>
            </a:r>
          </a:p>
        </p:txBody>
      </p:sp>
    </p:spTree>
    <p:extLst>
      <p:ext uri="{BB962C8B-B14F-4D97-AF65-F5344CB8AC3E}">
        <p14:creationId xmlns:p14="http://schemas.microsoft.com/office/powerpoint/2010/main" xmlns="" val="3252774742"/>
      </p:ext>
    </p:extLst>
  </p:cSld>
  <p:clrMapOvr>
    <a:masterClrMapping/>
  </p:clrMapOvr>
  <p:transition spd="slow" advClick="0" advTm="1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0E0D8D9B-6513-4C19-8981-90543FCAD56F}"/>
              </a:ext>
            </a:extLst>
          </p:cNvPr>
          <p:cNvSpPr/>
          <p:nvPr/>
        </p:nvSpPr>
        <p:spPr>
          <a:xfrm>
            <a:off x="3062978" y="2249951"/>
            <a:ext cx="5429692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92D050"/>
                </a:solidFill>
              </a:rPr>
              <a:t>动画片头</a:t>
            </a:r>
            <a:r>
              <a:rPr lang="en-US" altLang="zh-CN" sz="3200" b="1" dirty="0">
                <a:solidFill>
                  <a:srgbClr val="92D050"/>
                </a:solidFill>
              </a:rPr>
              <a:t>+</a:t>
            </a:r>
            <a:r>
              <a:rPr lang="zh-CN" altLang="en-US" sz="3200" b="1" dirty="0">
                <a:solidFill>
                  <a:srgbClr val="92D050"/>
                </a:solidFill>
              </a:rPr>
              <a:t>动漫故事</a:t>
            </a:r>
            <a:endParaRPr lang="en-US" altLang="zh-CN" sz="3200" b="1" dirty="0">
              <a:solidFill>
                <a:srgbClr val="92D050"/>
              </a:solidFill>
            </a:endParaRPr>
          </a:p>
          <a:p>
            <a:endParaRPr lang="en-US" altLang="zh-CN" sz="3200" b="1" dirty="0">
              <a:solidFill>
                <a:srgbClr val="92D050"/>
              </a:solidFill>
            </a:endParaRPr>
          </a:p>
          <a:p>
            <a:r>
              <a:rPr lang="zh-CN" altLang="en-US" sz="3200" b="1" dirty="0">
                <a:solidFill>
                  <a:srgbClr val="92D050"/>
                </a:solidFill>
              </a:rPr>
              <a:t> 视频第二部分，即书稿</a:t>
            </a:r>
            <a:r>
              <a:rPr lang="en-US" altLang="zh-CN" sz="3200" b="1" dirty="0">
                <a:solidFill>
                  <a:srgbClr val="92D050"/>
                </a:solidFill>
              </a:rPr>
              <a:t>3</a:t>
            </a:r>
            <a:r>
              <a:rPr lang="zh-CN" altLang="en-US" sz="3200" b="1" dirty="0">
                <a:solidFill>
                  <a:srgbClr val="92D050"/>
                </a:solidFill>
              </a:rPr>
              <a:t>部分</a:t>
            </a:r>
            <a:endParaRPr lang="en-US" altLang="zh-CN" sz="3200" b="1" dirty="0">
              <a:solidFill>
                <a:srgbClr val="92D050"/>
              </a:solidFill>
            </a:endParaRPr>
          </a:p>
          <a:p>
            <a:endParaRPr lang="en-US" altLang="zh-CN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4530BA5B-E3EB-483B-9E74-A1053748BA0A}"/>
              </a:ext>
            </a:extLst>
          </p:cNvPr>
          <p:cNvSpPr txBox="1"/>
          <p:nvPr/>
        </p:nvSpPr>
        <p:spPr>
          <a:xfrm>
            <a:off x="8508570" y="562588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（视频制作）</a:t>
            </a:r>
          </a:p>
        </p:txBody>
      </p:sp>
    </p:spTree>
    <p:extLst>
      <p:ext uri="{BB962C8B-B14F-4D97-AF65-F5344CB8AC3E}">
        <p14:creationId xmlns:p14="http://schemas.microsoft.com/office/powerpoint/2010/main" xmlns="" val="4185927211"/>
      </p:ext>
    </p:extLst>
  </p:cSld>
  <p:clrMapOvr>
    <a:masterClrMapping/>
  </p:clrMapOvr>
  <p:transition spd="slow" advClick="0" advTm="100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0E0D8D9B-6513-4C19-8981-90543FCAD56F}"/>
              </a:ext>
            </a:extLst>
          </p:cNvPr>
          <p:cNvSpPr/>
          <p:nvPr/>
        </p:nvSpPr>
        <p:spPr>
          <a:xfrm>
            <a:off x="2117581" y="250646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CN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AEC3A57C-C8F8-476E-8B99-9A768D310571}"/>
              </a:ext>
            </a:extLst>
          </p:cNvPr>
          <p:cNvSpPr txBox="1"/>
          <p:nvPr/>
        </p:nvSpPr>
        <p:spPr>
          <a:xfrm>
            <a:off x="679481" y="1606538"/>
            <a:ext cx="10197067" cy="3256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800"/>
              </a:lnSpc>
              <a:spcBef>
                <a:spcPts val="500"/>
              </a:spcBef>
              <a:spcAft>
                <a:spcPts val="0"/>
              </a:spcAft>
            </a:pPr>
            <a:r>
              <a:rPr lang="zh-CN" altLang="en-US" sz="3200" kern="100" dirty="0">
                <a:solidFill>
                  <a:srgbClr val="69A12B"/>
                </a:solidFill>
                <a:latin typeface="Times New Roman" panose="02020603050405020304" pitchFamily="18" charset="0"/>
              </a:rPr>
              <a:t>小酷熊提问</a:t>
            </a:r>
            <a:endParaRPr lang="en-US" altLang="zh-CN" sz="3200" kern="100" dirty="0">
              <a:solidFill>
                <a:srgbClr val="69A12B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ts val="2800"/>
              </a:lnSpc>
              <a:spcBef>
                <a:spcPts val="500"/>
              </a:spcBef>
              <a:spcAft>
                <a:spcPts val="0"/>
              </a:spcAft>
            </a:pPr>
            <a:endParaRPr lang="en-US" altLang="zh-CN" sz="3200" kern="100" dirty="0">
              <a:solidFill>
                <a:srgbClr val="69A12B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ts val="28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altLang="zh-CN" sz="3200" kern="100" dirty="0">
                <a:solidFill>
                  <a:srgbClr val="69A12B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3200" kern="100" dirty="0">
                <a:solidFill>
                  <a:srgbClr val="69A12B"/>
                </a:solidFill>
                <a:latin typeface="Times New Roman" panose="02020603050405020304" pitchFamily="18" charset="0"/>
              </a:rPr>
              <a:t>、当我们被火柴小妖控制的时候，我们会变成什么样子呢？</a:t>
            </a:r>
            <a:endParaRPr lang="en-US" altLang="zh-CN" sz="3200" kern="100" dirty="0">
              <a:solidFill>
                <a:srgbClr val="69A12B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ts val="2800"/>
              </a:lnSpc>
              <a:spcBef>
                <a:spcPts val="500"/>
              </a:spcBef>
              <a:spcAft>
                <a:spcPts val="0"/>
              </a:spcAft>
            </a:pPr>
            <a:endParaRPr lang="en-US" altLang="zh-CN" sz="3200" kern="100" dirty="0">
              <a:solidFill>
                <a:srgbClr val="69A12B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ts val="28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altLang="zh-CN" sz="3200" kern="100" dirty="0">
                <a:solidFill>
                  <a:srgbClr val="69A12B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3200" kern="100" dirty="0">
                <a:solidFill>
                  <a:srgbClr val="69A12B"/>
                </a:solidFill>
                <a:latin typeface="Times New Roman" panose="02020603050405020304" pitchFamily="18" charset="0"/>
              </a:rPr>
              <a:t>、当月亮仙子在我们心中出现的时候，我们又是什么样子呢？</a:t>
            </a:r>
            <a:endParaRPr lang="en-US" altLang="zh-CN" sz="3200" kern="100" dirty="0">
              <a:solidFill>
                <a:srgbClr val="69A12B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ts val="2800"/>
              </a:lnSpc>
              <a:spcBef>
                <a:spcPts val="500"/>
              </a:spcBef>
              <a:spcAft>
                <a:spcPts val="0"/>
              </a:spcAft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4156476"/>
      </p:ext>
    </p:extLst>
  </p:cSld>
  <p:clrMapOvr>
    <a:masterClrMapping/>
  </p:clrMapOvr>
  <p:transition spd="slow" advClick="0" advTm="100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EA47148-01DD-46F2-8ABE-BEC652A15915}"/>
              </a:ext>
            </a:extLst>
          </p:cNvPr>
          <p:cNvSpPr txBox="1"/>
          <p:nvPr/>
        </p:nvSpPr>
        <p:spPr>
          <a:xfrm>
            <a:off x="3856331" y="1785531"/>
            <a:ext cx="378661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sz="3200" b="1" dirty="0"/>
          </a:p>
          <a:p>
            <a:endParaRPr lang="en-US" altLang="zh-CN" sz="3200" b="1" dirty="0"/>
          </a:p>
          <a:p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</a:rPr>
              <a:t>我们</a:t>
            </a:r>
            <a:r>
              <a:rPr lang="zh-CN" altLang="zh-CN" sz="4000" b="1" dirty="0">
                <a:solidFill>
                  <a:schemeClr val="accent1">
                    <a:lumMod val="75000"/>
                  </a:schemeClr>
                </a:solidFill>
              </a:rPr>
              <a:t>一起大闯关</a:t>
            </a:r>
            <a:endParaRPr lang="en-US" altLang="zh-CN" sz="4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altLang="zh-CN" sz="3200" b="1" dirty="0"/>
          </a:p>
          <a:p>
            <a:endParaRPr lang="en-US" altLang="zh-CN" sz="3200" b="1" dirty="0"/>
          </a:p>
          <a:p>
            <a:endParaRPr lang="en-US" altLang="zh-CN" sz="3200" b="1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4DA3FBDA-0F09-4481-9CA1-AADA819E6538}"/>
              </a:ext>
            </a:extLst>
          </p:cNvPr>
          <p:cNvSpPr/>
          <p:nvPr/>
        </p:nvSpPr>
        <p:spPr>
          <a:xfrm>
            <a:off x="7671252" y="5491588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（字幕</a:t>
            </a:r>
            <a:r>
              <a:rPr lang="en-US" altLang="zh-CN" dirty="0"/>
              <a:t>+</a:t>
            </a:r>
            <a:r>
              <a:rPr lang="zh-CN" altLang="en-US" dirty="0"/>
              <a:t>小酷熊画外音）</a:t>
            </a:r>
          </a:p>
        </p:txBody>
      </p:sp>
    </p:spTree>
    <p:extLst>
      <p:ext uri="{BB962C8B-B14F-4D97-AF65-F5344CB8AC3E}">
        <p14:creationId xmlns:p14="http://schemas.microsoft.com/office/powerpoint/2010/main" xmlns="" val="3832334812"/>
      </p:ext>
    </p:extLst>
  </p:cSld>
  <p:clrMapOvr>
    <a:masterClrMapping/>
  </p:clrMapOvr>
  <p:transition spd="slow" advClick="0" advTm="100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EA47148-01DD-46F2-8ABE-BEC652A15915}"/>
              </a:ext>
            </a:extLst>
          </p:cNvPr>
          <p:cNvSpPr txBox="1"/>
          <p:nvPr/>
        </p:nvSpPr>
        <p:spPr>
          <a:xfrm>
            <a:off x="4809824" y="1613607"/>
            <a:ext cx="2757486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/>
              <a:t>           </a:t>
            </a:r>
            <a:endParaRPr lang="en-US" altLang="zh-CN" sz="3200" b="1" dirty="0"/>
          </a:p>
          <a:p>
            <a:endParaRPr lang="en-US" altLang="zh-CN" sz="3200" b="1" dirty="0"/>
          </a:p>
          <a:p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</a:rPr>
              <a:t>勇闯第一关</a:t>
            </a:r>
            <a:endParaRPr lang="en-US" altLang="zh-CN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575AE1D8-60C1-443F-A508-2C0575220EEA}"/>
              </a:ext>
            </a:extLst>
          </p:cNvPr>
          <p:cNvSpPr/>
          <p:nvPr/>
        </p:nvSpPr>
        <p:spPr>
          <a:xfrm>
            <a:off x="7567310" y="5522585"/>
            <a:ext cx="2661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（字幕</a:t>
            </a:r>
            <a:r>
              <a:rPr lang="en-US" altLang="zh-CN" dirty="0"/>
              <a:t>+</a:t>
            </a:r>
            <a:r>
              <a:rPr lang="zh-CN" altLang="en-US" dirty="0"/>
              <a:t>小酷熊画外音） </a:t>
            </a:r>
          </a:p>
        </p:txBody>
      </p:sp>
    </p:spTree>
    <p:extLst>
      <p:ext uri="{BB962C8B-B14F-4D97-AF65-F5344CB8AC3E}">
        <p14:creationId xmlns:p14="http://schemas.microsoft.com/office/powerpoint/2010/main" xmlns="" val="3092288911"/>
      </p:ext>
    </p:extLst>
  </p:cSld>
  <p:clrMapOvr>
    <a:masterClrMapping/>
  </p:clrMapOvr>
  <p:transition spd="slow" advClick="0" advTm="1000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水彩风通用公司汇报PPT模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2400" dirty="0" smtClean="0"/>
        </a:defPPr>
      </a:lstStyle>
    </a:txDef>
  </a:objectDefaults>
  <a:extraClrSchemeLst/>
</a:theme>
</file>

<file path=ppt/theme/theme1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2249</TotalTime>
  <Words>695</Words>
  <Application>Microsoft Office PowerPoint</Application>
  <PresentationFormat>自定义</PresentationFormat>
  <Paragraphs>130</Paragraphs>
  <Slides>31</Slides>
  <Notes>29</Notes>
  <HiddenSlides>0</HiddenSlides>
  <MMClips>0</MMClips>
  <ScaleCrop>false</ScaleCrop>
  <HeadingPairs>
    <vt:vector size="4" baseType="variant">
      <vt:variant>
        <vt:lpstr>主题</vt:lpstr>
      </vt:variant>
      <vt:variant>
        <vt:i4>11</vt:i4>
      </vt:variant>
      <vt:variant>
        <vt:lpstr>幻灯片标题</vt:lpstr>
      </vt:variant>
      <vt:variant>
        <vt:i4>31</vt:i4>
      </vt:variant>
    </vt:vector>
  </HeadingPairs>
  <TitlesOfParts>
    <vt:vector size="42" baseType="lpstr"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9_Office Theme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水彩风通用公司汇报PPT模板</dc:title>
  <dc:creator>lzj</dc:creator>
  <cp:lastModifiedBy>cwf</cp:lastModifiedBy>
  <cp:revision>1130</cp:revision>
  <dcterms:created xsi:type="dcterms:W3CDTF">2015-12-01T09:06:39Z</dcterms:created>
  <dcterms:modified xsi:type="dcterms:W3CDTF">2020-02-13T04:09:19Z</dcterms:modified>
</cp:coreProperties>
</file>