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29.xml" ContentType="application/vnd.openxmlformats-officedocument.presentationml.slide+xml"/>
  <Override PartName="/ppt/theme/theme5.xml" ContentType="application/vnd.openxmlformats-officedocument.theme+xml"/>
  <Override PartName="/ppt/slideLayouts/slideLayout3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notesSlides/notesSlide23.xml" ContentType="application/vnd.openxmlformats-officedocument.presentationml.notesSlide+xml"/>
  <Override PartName="/ppt/slideMasters/slideMaster8.xml" ContentType="application/vnd.openxmlformats-officedocument.presentationml.slideMaster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heme/theme6.xml" ContentType="application/vnd.openxmlformats-officedocument.theme+xml"/>
  <Override PartName="/ppt/theme/theme10.xml" ContentType="application/vnd.openxmlformats-officedocument.them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Default Extension="wdp" ContentType="image/vnd.ms-photo"/>
  <Override PartName="/ppt/slideMasters/slideMaster9.xml" ContentType="application/vnd.openxmlformats-officedocument.presentationml.slideMaster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slideMasters/slideMaster7.xml" ContentType="application/vnd.openxmlformats-officedocument.presentationml.slideMaster+xml"/>
  <Override PartName="/ppt/slideMasters/slideMaster10.xml" ContentType="application/vnd.openxmlformats-officedocument.presentationml.slideMaster+xml"/>
  <Override PartName="/ppt/theme/theme9.xml" ContentType="application/vnd.openxmlformats-officedocument.theme+xml"/>
  <Override PartName="/ppt/notesSlides/notesSlide6.xml" ContentType="application/vnd.openxmlformats-officedocument.presentationml.notesSlide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theme/theme7.xml" ContentType="application/vnd.openxmlformats-officedocument.theme+xml"/>
  <Override PartName="/ppt/theme/theme11.xml" ContentType="application/vnd.openxmlformats-officedocument.them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notesSlides/notesSlide25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64" r:id="rId3"/>
    <p:sldMasterId id="2147483668" r:id="rId4"/>
    <p:sldMasterId id="2147483672" r:id="rId5"/>
    <p:sldMasterId id="2147483676" r:id="rId6"/>
    <p:sldMasterId id="2147483680" r:id="rId7"/>
    <p:sldMasterId id="2147483684" r:id="rId8"/>
    <p:sldMasterId id="2147483688" r:id="rId9"/>
    <p:sldMasterId id="2147483692" r:id="rId10"/>
  </p:sldMasterIdLst>
  <p:notesMasterIdLst>
    <p:notesMasterId r:id="rId42"/>
  </p:notesMasterIdLst>
  <p:sldIdLst>
    <p:sldId id="347" r:id="rId11"/>
    <p:sldId id="266" r:id="rId12"/>
    <p:sldId id="387" r:id="rId13"/>
    <p:sldId id="383" r:id="rId14"/>
    <p:sldId id="384" r:id="rId15"/>
    <p:sldId id="385" r:id="rId16"/>
    <p:sldId id="386" r:id="rId17"/>
    <p:sldId id="350" r:id="rId18"/>
    <p:sldId id="351" r:id="rId19"/>
    <p:sldId id="413" r:id="rId20"/>
    <p:sldId id="353" r:id="rId21"/>
    <p:sldId id="400" r:id="rId22"/>
    <p:sldId id="360" r:id="rId23"/>
    <p:sldId id="361" r:id="rId24"/>
    <p:sldId id="397" r:id="rId25"/>
    <p:sldId id="412" r:id="rId26"/>
    <p:sldId id="406" r:id="rId27"/>
    <p:sldId id="408" r:id="rId28"/>
    <p:sldId id="364" r:id="rId29"/>
    <p:sldId id="367" r:id="rId30"/>
    <p:sldId id="362" r:id="rId31"/>
    <p:sldId id="374" r:id="rId32"/>
    <p:sldId id="376" r:id="rId33"/>
    <p:sldId id="416" r:id="rId34"/>
    <p:sldId id="378" r:id="rId35"/>
    <p:sldId id="379" r:id="rId36"/>
    <p:sldId id="388" r:id="rId37"/>
    <p:sldId id="389" r:id="rId38"/>
    <p:sldId id="380" r:id="rId39"/>
    <p:sldId id="422" r:id="rId40"/>
    <p:sldId id="390" r:id="rId41"/>
  </p:sldIdLst>
  <p:sldSz cx="12190413" cy="6859588"/>
  <p:notesSz cx="6858000" cy="9144000"/>
  <p:custDataLst>
    <p:tags r:id="rId4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3A6AF"/>
    <a:srgbClr val="1983B7"/>
    <a:srgbClr val="69A12B"/>
    <a:srgbClr val="131E41"/>
    <a:srgbClr val="18D2A6"/>
    <a:srgbClr val="0374AF"/>
    <a:srgbClr val="14B28B"/>
    <a:srgbClr val="01ACBE"/>
    <a:srgbClr val="0170C1"/>
    <a:srgbClr val="EB5145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8603" autoAdjust="0"/>
    <p:restoredTop sz="94660"/>
  </p:normalViewPr>
  <p:slideViewPr>
    <p:cSldViewPr snapToGrid="0" showGuides="1">
      <p:cViewPr varScale="1">
        <p:scale>
          <a:sx n="68" d="100"/>
          <a:sy n="68" d="100"/>
        </p:scale>
        <p:origin x="-1986" y="-96"/>
      </p:cViewPr>
      <p:guideLst>
        <p:guide orient="horz" pos="2161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slide" Target="slides/slide16.xml"/><Relationship Id="rId39" Type="http://schemas.openxmlformats.org/officeDocument/2006/relationships/slide" Target="slides/slide29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1.xml"/><Relationship Id="rId34" Type="http://schemas.openxmlformats.org/officeDocument/2006/relationships/slide" Target="slides/slide24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slide" Target="slides/slide15.xml"/><Relationship Id="rId33" Type="http://schemas.openxmlformats.org/officeDocument/2006/relationships/slide" Target="slides/slide23.xml"/><Relationship Id="rId38" Type="http://schemas.openxmlformats.org/officeDocument/2006/relationships/slide" Target="slides/slide28.xml"/><Relationship Id="rId46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slide" Target="slides/slide19.xml"/><Relationship Id="rId41" Type="http://schemas.openxmlformats.org/officeDocument/2006/relationships/slide" Target="slides/slide3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32" Type="http://schemas.openxmlformats.org/officeDocument/2006/relationships/slide" Target="slides/slide22.xml"/><Relationship Id="rId37" Type="http://schemas.openxmlformats.org/officeDocument/2006/relationships/slide" Target="slides/slide27.xml"/><Relationship Id="rId40" Type="http://schemas.openxmlformats.org/officeDocument/2006/relationships/slide" Target="slides/slide30.xml"/><Relationship Id="rId45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slide" Target="slides/slide18.xml"/><Relationship Id="rId36" Type="http://schemas.openxmlformats.org/officeDocument/2006/relationships/slide" Target="slides/slide26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9.xml"/><Relationship Id="rId31" Type="http://schemas.openxmlformats.org/officeDocument/2006/relationships/slide" Target="slides/slide21.xml"/><Relationship Id="rId44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slide" Target="slides/slide17.xml"/><Relationship Id="rId30" Type="http://schemas.openxmlformats.org/officeDocument/2006/relationships/slide" Target="slides/slide20.xml"/><Relationship Id="rId35" Type="http://schemas.openxmlformats.org/officeDocument/2006/relationships/slide" Target="slides/slide25.xml"/><Relationship Id="rId43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12C8C0-A3D3-487B-AECC-CB6663EAE28D}" type="datetimeFigureOut">
              <a:rPr lang="zh-CN" altLang="en-US" smtClean="0"/>
              <a:pPr/>
              <a:t>2020/2/13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7388" y="1143000"/>
            <a:ext cx="5483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49D3E0-124D-4DFF-AE99-4EA4CC201DB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9417776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49D3E0-124D-4DFF-AE99-4EA4CC201DB4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8399157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49D3E0-124D-4DFF-AE99-4EA4CC201DB4}" type="slidenum">
              <a:rPr lang="zh-CN" altLang="en-US" smtClean="0"/>
              <a:pPr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8506466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49D3E0-124D-4DFF-AE99-4EA4CC201DB4}" type="slidenum">
              <a:rPr lang="zh-CN" altLang="en-US" smtClean="0"/>
              <a:pPr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0633189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49D3E0-124D-4DFF-AE99-4EA4CC201DB4}" type="slidenum">
              <a:rPr lang="zh-CN" altLang="en-US" smtClean="0"/>
              <a:pPr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65291518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49D3E0-124D-4DFF-AE99-4EA4CC201DB4}" type="slidenum">
              <a:rPr lang="zh-CN" altLang="en-US" smtClean="0"/>
              <a:pPr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81747790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49D3E0-124D-4DFF-AE99-4EA4CC201DB4}" type="slidenum">
              <a:rPr lang="zh-CN" altLang="en-US" smtClean="0"/>
              <a:pPr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78263603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49D3E0-124D-4DFF-AE99-4EA4CC201DB4}" type="slidenum">
              <a:rPr lang="zh-CN" altLang="en-US" smtClean="0"/>
              <a:pPr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12362940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49D3E0-124D-4DFF-AE99-4EA4CC201DB4}" type="slidenum">
              <a:rPr lang="zh-CN" altLang="en-US" smtClean="0"/>
              <a:pPr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56445573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49D3E0-124D-4DFF-AE99-4EA4CC201DB4}" type="slidenum">
              <a:rPr lang="zh-CN" altLang="en-US" smtClean="0"/>
              <a:pPr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46195394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49D3E0-124D-4DFF-AE99-4EA4CC201DB4}" type="slidenum">
              <a:rPr lang="zh-CN" altLang="en-US" smtClean="0"/>
              <a:pPr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73516109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49D3E0-124D-4DFF-AE99-4EA4CC201DB4}" type="slidenum">
              <a:rPr lang="zh-CN" altLang="en-US" smtClean="0"/>
              <a:pPr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2584835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49D3E0-124D-4DFF-AE99-4EA4CC201DB4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40568553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49D3E0-124D-4DFF-AE99-4EA4CC201DB4}" type="slidenum">
              <a:rPr lang="zh-CN" altLang="en-US" smtClean="0"/>
              <a:pPr/>
              <a:t>22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45063518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49D3E0-124D-4DFF-AE99-4EA4CC201DB4}" type="slidenum">
              <a:rPr lang="zh-CN" altLang="en-US" smtClean="0"/>
              <a:pPr/>
              <a:t>23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40251217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49D3E0-124D-4DFF-AE99-4EA4CC201DB4}" type="slidenum">
              <a:rPr lang="zh-CN" altLang="en-US" smtClean="0"/>
              <a:pPr/>
              <a:t>24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85004769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49D3E0-124D-4DFF-AE99-4EA4CC201DB4}" type="slidenum">
              <a:rPr lang="zh-CN" altLang="en-US" smtClean="0"/>
              <a:pPr/>
              <a:t>25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427342320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49D3E0-124D-4DFF-AE99-4EA4CC201DB4}" type="slidenum">
              <a:rPr lang="zh-CN" altLang="en-US" smtClean="0"/>
              <a:pPr/>
              <a:t>26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84792811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49D3E0-124D-4DFF-AE99-4EA4CC201DB4}" type="slidenum">
              <a:rPr lang="zh-CN" altLang="en-US" smtClean="0"/>
              <a:pPr/>
              <a:t>27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77231066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49D3E0-124D-4DFF-AE99-4EA4CC201DB4}" type="slidenum">
              <a:rPr lang="zh-CN" altLang="en-US" smtClean="0"/>
              <a:pPr/>
              <a:t>28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5614987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49D3E0-124D-4DFF-AE99-4EA4CC201DB4}" type="slidenum">
              <a:rPr lang="zh-CN" altLang="en-US" smtClean="0"/>
              <a:pPr/>
              <a:t>29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416362123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49D3E0-124D-4DFF-AE99-4EA4CC201DB4}" type="slidenum">
              <a:rPr lang="zh-CN" altLang="en-US" smtClean="0"/>
              <a:pPr/>
              <a:t>30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75182963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49D3E0-124D-4DFF-AE99-4EA4CC201DB4}" type="slidenum">
              <a:rPr lang="zh-CN" altLang="en-US" smtClean="0"/>
              <a:pPr/>
              <a:t>31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8796154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49D3E0-124D-4DFF-AE99-4EA4CC201DB4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7535773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49D3E0-124D-4DFF-AE99-4EA4CC201DB4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5768858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49D3E0-124D-4DFF-AE99-4EA4CC201DB4}" type="slidenum">
              <a:rPr lang="zh-CN" altLang="en-US" smtClean="0"/>
              <a:pPr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7625858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49D3E0-124D-4DFF-AE99-4EA4CC201DB4}" type="slidenum">
              <a:rPr lang="zh-CN" altLang="en-US" smtClean="0"/>
              <a:pPr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4394506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49D3E0-124D-4DFF-AE99-4EA4CC201DB4}" type="slidenum">
              <a:rPr lang="zh-CN" altLang="en-US" smtClean="0"/>
              <a:pPr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7767412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49D3E0-124D-4DFF-AE99-4EA4CC201DB4}" type="slidenum">
              <a:rPr lang="zh-CN" altLang="en-US" smtClean="0"/>
              <a:pPr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0180206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49D3E0-124D-4DFF-AE99-4EA4CC201DB4}" type="slidenum">
              <a:rPr lang="zh-CN" altLang="en-US" smtClean="0"/>
              <a:pPr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4442880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microsoft.com/office/2007/relationships/hdphoto" Target="../media/hdphoto1.wdp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Relationship Id="rId4" Type="http://schemas.microsoft.com/office/2007/relationships/hdphoto" Target="../media/hdphoto1.wdp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Relationship Id="rId4" Type="http://schemas.microsoft.com/office/2007/relationships/hdphoto" Target="../media/hdphoto1.wdp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Relationship Id="rId4" Type="http://schemas.microsoft.com/office/2007/relationships/hdphoto" Target="../media/hdphoto1.wdp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7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7.xml"/><Relationship Id="rId4" Type="http://schemas.microsoft.com/office/2007/relationships/hdphoto" Target="../media/hdphoto1.wdp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8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8.xml"/><Relationship Id="rId4" Type="http://schemas.microsoft.com/office/2007/relationships/hdphoto" Target="../media/hdphoto1.wdp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9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9.xml"/><Relationship Id="rId4" Type="http://schemas.microsoft.com/office/2007/relationships/hdphoto" Target="../media/hdphoto1.wdp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3802" y="1122624"/>
            <a:ext cx="9142810" cy="238815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3802" y="3602873"/>
            <a:ext cx="9142810" cy="165614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388EF-52D1-4258-9BE5-BCD010C7D4DE}" type="datetimeFigureOut">
              <a:rPr lang="zh-CN" altLang="en-US" smtClean="0"/>
              <a:pPr/>
              <a:t>2020/2/13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EE65E-57D2-4566-898C-4F2076833F8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036915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388EF-52D1-4258-9BE5-BCD010C7D4DE}" type="datetimeFigureOut">
              <a:rPr lang="zh-CN" altLang="en-US" smtClean="0"/>
              <a:pPr/>
              <a:t>2020/2/13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EE65E-57D2-4566-898C-4F2076833F8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873770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3764" y="365209"/>
            <a:ext cx="2628558" cy="581318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092" y="365209"/>
            <a:ext cx="7733293" cy="5813184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388EF-52D1-4258-9BE5-BCD010C7D4DE}" type="datetimeFigureOut">
              <a:rPr lang="zh-CN" altLang="en-US" smtClean="0"/>
              <a:pPr/>
              <a:t>2020/2/13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EE65E-57D2-4566-898C-4F2076833F8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2927235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exa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0"/>
            <a:ext cx="12190413" cy="685958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80435F3-CE51-FE47-901D-12AFFB0ECEA9}" type="datetime1">
              <a:rPr lang="en-JM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13/2/2020</a:t>
            </a:fld>
            <a:endParaRPr lang="en-JM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JM">
                <a:solidFill>
                  <a:prstClr val="white">
                    <a:lumMod val="65000"/>
                  </a:prstClr>
                </a:solidFill>
              </a:rPr>
              <a:t>WWW.DESIGNERSPARADISE.COM</a:t>
            </a:r>
            <a:endParaRPr lang="en-JM" dirty="0">
              <a:solidFill>
                <a:prstClr val="white">
                  <a:lumMod val="6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327981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80435F3-CE51-FE47-901D-12AFFB0ECEA9}" type="datetime1">
              <a:rPr lang="en-JM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13/2/2020</a:t>
            </a:fld>
            <a:endParaRPr lang="en-JM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LiHei Pro" panose="020B0500000000000000" pitchFamily="34" charset="-122"/>
                <a:ea typeface="LiHei Pro" panose="020B0500000000000000" pitchFamily="34" charset="-122"/>
              </a:defRPr>
            </a:lvl1pPr>
          </a:lstStyle>
          <a:p>
            <a:pPr>
              <a:defRPr/>
            </a:pPr>
            <a:r>
              <a:rPr lang="en-JM">
                <a:solidFill>
                  <a:prstClr val="white">
                    <a:lumMod val="65000"/>
                  </a:prstClr>
                </a:solidFill>
              </a:rPr>
              <a:t>xiaoer.yanj.cn</a:t>
            </a:r>
            <a:endParaRPr lang="en-JM" dirty="0">
              <a:solidFill>
                <a:prstClr val="white">
                  <a:lumMod val="6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chemeClr val="tx1">
                    <a:lumMod val="50000"/>
                    <a:lumOff val="50000"/>
                  </a:schemeClr>
                </a:solidFill>
                <a:latin typeface="Impact" panose="020B0806030902050204" pitchFamily="34" charset="0"/>
              </a:defRPr>
            </a:lvl1pPr>
          </a:lstStyle>
          <a:p>
            <a:pPr>
              <a:defRPr/>
            </a:pPr>
            <a:fld id="{857B18ED-D931-45F4-8873-1BEDAB4DC03E}" type="slidenum">
              <a:rPr lang="en-JM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en-JM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cxnSp>
        <p:nvCxnSpPr>
          <p:cNvPr id="7" name="直接连接符 6"/>
          <p:cNvCxnSpPr/>
          <p:nvPr userDrawn="1"/>
        </p:nvCxnSpPr>
        <p:spPr>
          <a:xfrm flipV="1">
            <a:off x="3024904" y="479935"/>
            <a:ext cx="8365514" cy="1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组合 7"/>
          <p:cNvGrpSpPr/>
          <p:nvPr userDrawn="1"/>
        </p:nvGrpSpPr>
        <p:grpSpPr>
          <a:xfrm>
            <a:off x="1" y="195152"/>
            <a:ext cx="3125772" cy="569565"/>
            <a:chOff x="0" y="194743"/>
            <a:chExt cx="3126179" cy="569433"/>
          </a:xfrm>
        </p:grpSpPr>
        <p:sp>
          <p:nvSpPr>
            <p:cNvPr id="9" name="圆角矩形 8"/>
            <p:cNvSpPr/>
            <p:nvPr/>
          </p:nvSpPr>
          <p:spPr>
            <a:xfrm>
              <a:off x="173209" y="194743"/>
              <a:ext cx="2952970" cy="569433"/>
            </a:xfrm>
            <a:prstGeom prst="roundRect">
              <a:avLst>
                <a:gd name="adj" fmla="val 9976"/>
              </a:avLst>
            </a:prstGeom>
            <a:solidFill>
              <a:srgbClr val="01ACBE"/>
            </a:solidFill>
            <a:ln w="19050">
              <a:gradFill flip="none" rotWithShape="1">
                <a:gsLst>
                  <a:gs pos="88000">
                    <a:schemeClr val="bg1"/>
                  </a:gs>
                  <a:gs pos="0">
                    <a:schemeClr val="bg1">
                      <a:lumMod val="75000"/>
                    </a:schemeClr>
                  </a:gs>
                  <a:gs pos="71000">
                    <a:schemeClr val="bg1">
                      <a:lumMod val="85000"/>
                    </a:schemeClr>
                  </a:gs>
                  <a:gs pos="55000">
                    <a:schemeClr val="bg1"/>
                  </a:gs>
                  <a:gs pos="37000">
                    <a:schemeClr val="bg1">
                      <a:lumMod val="85000"/>
                    </a:schemeClr>
                  </a:gs>
                  <a:gs pos="2200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1200000" scaled="0"/>
                <a:tileRect/>
              </a:gra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endParaRPr>
            </a:p>
          </p:txBody>
        </p:sp>
        <p:grpSp>
          <p:nvGrpSpPr>
            <p:cNvPr id="10" name="组合 9"/>
            <p:cNvGrpSpPr/>
            <p:nvPr/>
          </p:nvGrpSpPr>
          <p:grpSpPr>
            <a:xfrm>
              <a:off x="0" y="290669"/>
              <a:ext cx="424561" cy="355906"/>
              <a:chOff x="469900" y="728859"/>
              <a:chExt cx="424561" cy="355906"/>
            </a:xfrm>
          </p:grpSpPr>
          <p:sp>
            <p:nvSpPr>
              <p:cNvPr id="11" name="椭圆 10"/>
              <p:cNvSpPr/>
              <p:nvPr/>
            </p:nvSpPr>
            <p:spPr>
              <a:xfrm rot="16200000">
                <a:off x="738264" y="928568"/>
                <a:ext cx="156198" cy="156196"/>
              </a:xfrm>
              <a:prstGeom prst="ellipse">
                <a:avLst/>
              </a:prstGeom>
              <a:gradFill>
                <a:gsLst>
                  <a:gs pos="75000">
                    <a:schemeClr val="bg1">
                      <a:lumMod val="95000"/>
                    </a:schemeClr>
                  </a:gs>
                  <a:gs pos="55000">
                    <a:schemeClr val="bg1">
                      <a:lumMod val="65000"/>
                    </a:schemeClr>
                  </a:gs>
                  <a:gs pos="35000">
                    <a:schemeClr val="bg1">
                      <a:lumMod val="95000"/>
                    </a:schemeClr>
                  </a:gs>
                  <a:gs pos="17000">
                    <a:schemeClr val="bg1">
                      <a:lumMod val="65000"/>
                    </a:schemeClr>
                  </a:gs>
                  <a:gs pos="0">
                    <a:schemeClr val="bg1"/>
                  </a:gs>
                  <a:gs pos="100000">
                    <a:schemeClr val="bg1">
                      <a:lumMod val="65000"/>
                    </a:schemeClr>
                  </a:gs>
                </a:gsLst>
                <a:lin ang="2700000" scaled="1"/>
              </a:gradFill>
              <a:ln>
                <a:noFill/>
              </a:ln>
              <a:effectLst>
                <a:outerShdw blurRad="12700" dist="127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2" name="椭圆 11"/>
              <p:cNvSpPr/>
              <p:nvPr/>
            </p:nvSpPr>
            <p:spPr>
              <a:xfrm rot="16200000">
                <a:off x="752463" y="942770"/>
                <a:ext cx="127798" cy="127797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12700" dist="127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3" name="椭圆 12"/>
              <p:cNvSpPr/>
              <p:nvPr/>
            </p:nvSpPr>
            <p:spPr>
              <a:xfrm rot="16200000">
                <a:off x="738264" y="728860"/>
                <a:ext cx="156198" cy="156196"/>
              </a:xfrm>
              <a:prstGeom prst="ellipse">
                <a:avLst/>
              </a:prstGeom>
              <a:gradFill>
                <a:gsLst>
                  <a:gs pos="75000">
                    <a:schemeClr val="bg1">
                      <a:lumMod val="95000"/>
                    </a:schemeClr>
                  </a:gs>
                  <a:gs pos="55000">
                    <a:schemeClr val="bg1">
                      <a:lumMod val="65000"/>
                    </a:schemeClr>
                  </a:gs>
                  <a:gs pos="35000">
                    <a:schemeClr val="bg1">
                      <a:lumMod val="95000"/>
                    </a:schemeClr>
                  </a:gs>
                  <a:gs pos="17000">
                    <a:schemeClr val="bg1">
                      <a:lumMod val="65000"/>
                    </a:schemeClr>
                  </a:gs>
                  <a:gs pos="0">
                    <a:schemeClr val="bg1"/>
                  </a:gs>
                  <a:gs pos="100000">
                    <a:schemeClr val="bg1">
                      <a:lumMod val="65000"/>
                    </a:schemeClr>
                  </a:gs>
                </a:gsLst>
                <a:lin ang="2700000" scaled="1"/>
              </a:gradFill>
              <a:ln>
                <a:noFill/>
              </a:ln>
              <a:effectLst>
                <a:outerShdw blurRad="12700" dist="127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4" name="椭圆 13"/>
              <p:cNvSpPr/>
              <p:nvPr/>
            </p:nvSpPr>
            <p:spPr>
              <a:xfrm rot="16200000">
                <a:off x="752463" y="743063"/>
                <a:ext cx="127798" cy="127797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12700" dist="127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5" name="圆角矩形 14"/>
              <p:cNvSpPr/>
              <p:nvPr/>
            </p:nvSpPr>
            <p:spPr>
              <a:xfrm rot="16200000">
                <a:off x="636543" y="859458"/>
                <a:ext cx="18656" cy="351942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74000">
                    <a:schemeClr val="bg1"/>
                  </a:gs>
                  <a:gs pos="52000">
                    <a:schemeClr val="bg1">
                      <a:lumMod val="85000"/>
                    </a:schemeClr>
                  </a:gs>
                  <a:gs pos="23000">
                    <a:schemeClr val="bg1">
                      <a:lumMod val="65000"/>
                    </a:schemeClr>
                  </a:gs>
                  <a:gs pos="0">
                    <a:schemeClr val="bg1">
                      <a:lumMod val="50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1"/>
              </a:gradFill>
              <a:ln w="12700">
                <a:gradFill flip="none" rotWithShape="1">
                  <a:gsLst>
                    <a:gs pos="0">
                      <a:schemeClr val="bg1">
                        <a:lumMod val="65000"/>
                      </a:schemeClr>
                    </a:gs>
                    <a:gs pos="44000">
                      <a:schemeClr val="bg1">
                        <a:lumMod val="75000"/>
                      </a:schemeClr>
                    </a:gs>
                    <a:gs pos="78000">
                      <a:schemeClr val="bg1"/>
                    </a:gs>
                    <a:gs pos="61000">
                      <a:schemeClr val="bg1">
                        <a:lumMod val="100000"/>
                      </a:schemeClr>
                    </a:gs>
                    <a:gs pos="100000">
                      <a:schemeClr val="bg1">
                        <a:lumMod val="65000"/>
                      </a:schemeClr>
                    </a:gs>
                  </a:gsLst>
                  <a:lin ang="5400000" scaled="0"/>
                  <a:tileRect/>
                </a:gradFill>
              </a:ln>
              <a:effectLst>
                <a:outerShdw blurRad="254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6" name="圆角矩形 15"/>
              <p:cNvSpPr/>
              <p:nvPr/>
            </p:nvSpPr>
            <p:spPr>
              <a:xfrm rot="16200000">
                <a:off x="636543" y="809416"/>
                <a:ext cx="18656" cy="351942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74000">
                    <a:schemeClr val="bg1"/>
                  </a:gs>
                  <a:gs pos="52000">
                    <a:schemeClr val="bg1">
                      <a:lumMod val="85000"/>
                    </a:schemeClr>
                  </a:gs>
                  <a:gs pos="23000">
                    <a:schemeClr val="bg1">
                      <a:lumMod val="65000"/>
                    </a:schemeClr>
                  </a:gs>
                  <a:gs pos="0">
                    <a:schemeClr val="bg1">
                      <a:lumMod val="50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1"/>
              </a:gradFill>
              <a:ln w="12700">
                <a:gradFill flip="none" rotWithShape="1">
                  <a:gsLst>
                    <a:gs pos="0">
                      <a:schemeClr val="bg1">
                        <a:lumMod val="65000"/>
                      </a:schemeClr>
                    </a:gs>
                    <a:gs pos="43000">
                      <a:schemeClr val="bg1">
                        <a:lumMod val="75000"/>
                      </a:schemeClr>
                    </a:gs>
                    <a:gs pos="79000">
                      <a:schemeClr val="bg1"/>
                    </a:gs>
                    <a:gs pos="61000">
                      <a:schemeClr val="bg1">
                        <a:lumMod val="100000"/>
                      </a:schemeClr>
                    </a:gs>
                    <a:gs pos="100000">
                      <a:schemeClr val="bg1">
                        <a:lumMod val="65000"/>
                      </a:schemeClr>
                    </a:gs>
                  </a:gsLst>
                  <a:lin ang="5400000" scaled="0"/>
                  <a:tileRect/>
                </a:gradFill>
              </a:ln>
              <a:effectLst>
                <a:outerShdw blurRad="254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7" name="圆角矩形 16"/>
              <p:cNvSpPr/>
              <p:nvPr/>
            </p:nvSpPr>
            <p:spPr>
              <a:xfrm rot="16200000">
                <a:off x="636543" y="655035"/>
                <a:ext cx="18656" cy="351942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74000">
                    <a:schemeClr val="bg1"/>
                  </a:gs>
                  <a:gs pos="52000">
                    <a:schemeClr val="bg1">
                      <a:lumMod val="85000"/>
                    </a:schemeClr>
                  </a:gs>
                  <a:gs pos="23000">
                    <a:schemeClr val="bg1">
                      <a:lumMod val="65000"/>
                    </a:schemeClr>
                  </a:gs>
                  <a:gs pos="0">
                    <a:schemeClr val="bg1">
                      <a:lumMod val="50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1"/>
              </a:gradFill>
              <a:ln w="12700">
                <a:gradFill flip="none" rotWithShape="1">
                  <a:gsLst>
                    <a:gs pos="0">
                      <a:schemeClr val="bg1">
                        <a:lumMod val="65000"/>
                      </a:schemeClr>
                    </a:gs>
                    <a:gs pos="44000">
                      <a:schemeClr val="bg1">
                        <a:lumMod val="75000"/>
                      </a:schemeClr>
                    </a:gs>
                    <a:gs pos="78000">
                      <a:schemeClr val="bg1"/>
                    </a:gs>
                    <a:gs pos="61000">
                      <a:schemeClr val="bg1">
                        <a:lumMod val="100000"/>
                      </a:schemeClr>
                    </a:gs>
                    <a:gs pos="100000">
                      <a:schemeClr val="bg1">
                        <a:lumMod val="65000"/>
                      </a:schemeClr>
                    </a:gs>
                  </a:gsLst>
                  <a:lin ang="5400000" scaled="0"/>
                  <a:tileRect/>
                </a:gradFill>
              </a:ln>
              <a:effectLst>
                <a:outerShdw blurRad="254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8" name="圆角矩形 17"/>
              <p:cNvSpPr/>
              <p:nvPr/>
            </p:nvSpPr>
            <p:spPr>
              <a:xfrm rot="16200000">
                <a:off x="636543" y="604992"/>
                <a:ext cx="18656" cy="351942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74000">
                    <a:schemeClr val="bg1"/>
                  </a:gs>
                  <a:gs pos="52000">
                    <a:schemeClr val="bg1">
                      <a:lumMod val="85000"/>
                    </a:schemeClr>
                  </a:gs>
                  <a:gs pos="23000">
                    <a:schemeClr val="bg1">
                      <a:lumMod val="65000"/>
                    </a:schemeClr>
                  </a:gs>
                  <a:gs pos="0">
                    <a:schemeClr val="bg1">
                      <a:lumMod val="50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1"/>
              </a:gradFill>
              <a:ln w="12700">
                <a:gradFill flip="none" rotWithShape="1">
                  <a:gsLst>
                    <a:gs pos="0">
                      <a:schemeClr val="bg1">
                        <a:lumMod val="65000"/>
                      </a:schemeClr>
                    </a:gs>
                    <a:gs pos="43000">
                      <a:schemeClr val="bg1">
                        <a:lumMod val="75000"/>
                      </a:schemeClr>
                    </a:gs>
                    <a:gs pos="79000">
                      <a:schemeClr val="bg1"/>
                    </a:gs>
                    <a:gs pos="61000">
                      <a:schemeClr val="bg1">
                        <a:lumMod val="100000"/>
                      </a:schemeClr>
                    </a:gs>
                    <a:gs pos="100000">
                      <a:schemeClr val="bg1">
                        <a:lumMod val="65000"/>
                      </a:schemeClr>
                    </a:gs>
                  </a:gsLst>
                  <a:lin ang="5400000" scaled="0"/>
                  <a:tileRect/>
                </a:gradFill>
              </a:ln>
              <a:effectLst>
                <a:outerShdw blurRad="254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宋体" panose="02010600030101010101" pitchFamily="2" charset="-122"/>
                  <a:cs typeface="+mn-cs"/>
                </a:endParaRPr>
              </a:p>
            </p:txBody>
          </p:sp>
        </p:grpSp>
      </p:grpSp>
      <p:grpSp>
        <p:nvGrpSpPr>
          <p:cNvPr id="19" name="组合 18"/>
          <p:cNvGrpSpPr/>
          <p:nvPr userDrawn="1"/>
        </p:nvGrpSpPr>
        <p:grpSpPr>
          <a:xfrm>
            <a:off x="11352323" y="175669"/>
            <a:ext cx="838091" cy="743984"/>
            <a:chOff x="39833" y="101457"/>
            <a:chExt cx="838200" cy="743812"/>
          </a:xfrm>
        </p:grpSpPr>
        <p:grpSp>
          <p:nvGrpSpPr>
            <p:cNvPr id="20" name="组合 19"/>
            <p:cNvGrpSpPr/>
            <p:nvPr userDrawn="1"/>
          </p:nvGrpSpPr>
          <p:grpSpPr>
            <a:xfrm>
              <a:off x="130195" y="101457"/>
              <a:ext cx="647560" cy="567974"/>
              <a:chOff x="257420" y="226345"/>
              <a:chExt cx="540747" cy="474289"/>
            </a:xfrm>
          </p:grpSpPr>
          <p:pic>
            <p:nvPicPr>
              <p:cNvPr id="22" name="图片 21"/>
              <p:cNvPicPr>
                <a:picLocks noChangeAspect="1"/>
              </p:cNvPicPr>
              <p:nvPr userDrawn="1"/>
            </p:nvPicPr>
            <p:blipFill>
              <a:blip r:embed="rId2" cstate="email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tretch>
                <a:fillRect/>
              </a:stretch>
            </p:blipFill>
            <p:spPr>
              <a:xfrm>
                <a:off x="257420" y="226345"/>
                <a:ext cx="472830" cy="472830"/>
              </a:xfrm>
              <a:prstGeom prst="rect">
                <a:avLst/>
              </a:prstGeom>
            </p:spPr>
          </p:pic>
          <p:pic>
            <p:nvPicPr>
              <p:cNvPr id="23" name="图片 22"/>
              <p:cNvPicPr>
                <a:picLocks noChangeAspect="1"/>
              </p:cNvPicPr>
              <p:nvPr userDrawn="1"/>
            </p:nvPicPr>
            <p:blipFill rotWithShape="1">
              <a:blip r:embed="rId3" cstate="email">
                <a:grayscl/>
                <a:extLst>
                  <a:ext uri="{BEBA8EAE-BF5A-486C-A8C5-ECC9F3942E4B}">
                    <a14:imgProps xmlns:a14="http://schemas.microsoft.com/office/drawing/2010/main" xmlns="">
                      <a14:imgLayer r:embed="rId4">
                        <a14:imgEffect>
                          <a14:colorTemperature colorTemp="2000"/>
                        </a14:imgEffect>
                      </a14:imgLayer>
                    </a14:imgProps>
                  </a:ext>
                </a:extLst>
              </a:blip>
              <a:srcRect/>
              <a:stretch/>
            </p:blipFill>
            <p:spPr>
              <a:xfrm flipH="1">
                <a:off x="265701" y="654915"/>
                <a:ext cx="532466" cy="45719"/>
              </a:xfrm>
              <a:prstGeom prst="rect">
                <a:avLst/>
              </a:prstGeom>
            </p:spPr>
          </p:pic>
        </p:grpSp>
        <p:sp>
          <p:nvSpPr>
            <p:cNvPr id="21" name="文本框 20"/>
            <p:cNvSpPr txBox="1"/>
            <p:nvPr userDrawn="1"/>
          </p:nvSpPr>
          <p:spPr>
            <a:xfrm>
              <a:off x="39833" y="629875"/>
              <a:ext cx="838200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迷你简汉真广标" panose="02010609000101010101" pitchFamily="49" charset="-122"/>
                  <a:ea typeface="迷你简汉真广标" panose="02010609000101010101" pitchFamily="49" charset="-122"/>
                  <a:cs typeface="+mn-cs"/>
                </a:rPr>
                <a:t>By </a:t>
              </a:r>
              <a:r>
                <a:rPr kumimoji="0" lang="zh-CN" altLang="en-US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迷你简汉真广标" panose="02010609000101010101" pitchFamily="49" charset="-122"/>
                  <a:ea typeface="迷你简汉真广标" panose="02010609000101010101" pitchFamily="49" charset="-122"/>
                  <a:cs typeface="+mn-cs"/>
                </a:rPr>
                <a:t>杜小二</a:t>
              </a:r>
            </a:p>
          </p:txBody>
        </p:sp>
      </p:grpSp>
      <p:sp>
        <p:nvSpPr>
          <p:cNvPr id="24" name="标题占位符 1"/>
          <p:cNvSpPr>
            <a:spLocks noGrp="1"/>
          </p:cNvSpPr>
          <p:nvPr>
            <p:ph type="title"/>
          </p:nvPr>
        </p:nvSpPr>
        <p:spPr>
          <a:xfrm>
            <a:off x="416259" y="206382"/>
            <a:ext cx="3050391" cy="547102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>
            <a:lvl1pPr>
              <a:defRPr sz="1800">
                <a:solidFill>
                  <a:schemeClr val="bg1"/>
                </a:solidFill>
                <a:latin typeface="迷你简汉真广标" panose="02010609000101010101" pitchFamily="49" charset="-122"/>
                <a:ea typeface="迷你简汉真广标" panose="0201060900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xmlns="" val="83489971"/>
      </p:ext>
    </p:extLst>
  </p:cSld>
  <p:clrMapOvr>
    <a:masterClrMapping/>
  </p:clrMapOvr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3"/>
          <p:cNvSpPr/>
          <p:nvPr userDrawn="1"/>
        </p:nvSpPr>
        <p:spPr>
          <a:xfrm>
            <a:off x="-8905" y="0"/>
            <a:ext cx="12202286" cy="6859588"/>
          </a:xfrm>
          <a:prstGeom prst="rect">
            <a:avLst/>
          </a:prstGeom>
          <a:gradFill flip="none" rotWithShape="1">
            <a:gsLst>
              <a:gs pos="0">
                <a:srgbClr val="77458B"/>
              </a:gs>
              <a:gs pos="100000">
                <a:srgbClr val="4F2D5D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JM" sz="1800" b="0" i="0" u="none" strike="noStrike" kern="1200" cap="none" spc="0" normalizeH="0" baseline="0" noProof="0" dirty="0">
              <a:ln>
                <a:noFill/>
              </a:ln>
              <a:solidFill>
                <a:srgbClr val="F34F57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6620504-D840-6A40-90BC-6F3747762FA2}" type="datetime1">
              <a:rPr lang="en-JM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13/2/2020</a:t>
            </a:fld>
            <a:endParaRPr lang="en-JM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554970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exa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0"/>
            <a:ext cx="12190413" cy="685958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80435F3-CE51-FE47-901D-12AFFB0ECEA9}" type="datetime1">
              <a:rPr lang="en-JM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13/2/2020</a:t>
            </a:fld>
            <a:endParaRPr lang="en-JM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JM">
                <a:solidFill>
                  <a:prstClr val="white">
                    <a:lumMod val="65000"/>
                  </a:prstClr>
                </a:solidFill>
              </a:rPr>
              <a:t>WWW.DESIGNERSPARADISE.COM</a:t>
            </a:r>
            <a:endParaRPr lang="en-JM" dirty="0">
              <a:solidFill>
                <a:prstClr val="white">
                  <a:lumMod val="6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464534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80435F3-CE51-FE47-901D-12AFFB0ECEA9}" type="datetime1">
              <a:rPr lang="en-JM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13/2/2020</a:t>
            </a:fld>
            <a:endParaRPr lang="en-JM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LiHei Pro" panose="020B0500000000000000" pitchFamily="34" charset="-122"/>
                <a:ea typeface="LiHei Pro" panose="020B0500000000000000" pitchFamily="34" charset="-122"/>
              </a:defRPr>
            </a:lvl1pPr>
          </a:lstStyle>
          <a:p>
            <a:pPr>
              <a:defRPr/>
            </a:pPr>
            <a:r>
              <a:rPr lang="en-JM">
                <a:solidFill>
                  <a:prstClr val="white">
                    <a:lumMod val="65000"/>
                  </a:prstClr>
                </a:solidFill>
              </a:rPr>
              <a:t>xiaoer.yanj.cn</a:t>
            </a:r>
            <a:endParaRPr lang="en-JM" dirty="0">
              <a:solidFill>
                <a:prstClr val="white">
                  <a:lumMod val="6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chemeClr val="tx1">
                    <a:lumMod val="50000"/>
                    <a:lumOff val="50000"/>
                  </a:schemeClr>
                </a:solidFill>
                <a:latin typeface="Impact" panose="020B0806030902050204" pitchFamily="34" charset="0"/>
              </a:defRPr>
            </a:lvl1pPr>
          </a:lstStyle>
          <a:p>
            <a:pPr>
              <a:defRPr/>
            </a:pPr>
            <a:fld id="{857B18ED-D931-45F4-8873-1BEDAB4DC03E}" type="slidenum">
              <a:rPr lang="en-JM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en-JM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cxnSp>
        <p:nvCxnSpPr>
          <p:cNvPr id="7" name="直接连接符 6"/>
          <p:cNvCxnSpPr/>
          <p:nvPr userDrawn="1"/>
        </p:nvCxnSpPr>
        <p:spPr>
          <a:xfrm flipV="1">
            <a:off x="3024904" y="479935"/>
            <a:ext cx="8365514" cy="1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组合 7"/>
          <p:cNvGrpSpPr/>
          <p:nvPr userDrawn="1"/>
        </p:nvGrpSpPr>
        <p:grpSpPr>
          <a:xfrm>
            <a:off x="1" y="195152"/>
            <a:ext cx="3125772" cy="569565"/>
            <a:chOff x="0" y="194743"/>
            <a:chExt cx="3126179" cy="569433"/>
          </a:xfrm>
        </p:grpSpPr>
        <p:sp>
          <p:nvSpPr>
            <p:cNvPr id="9" name="圆角矩形 8"/>
            <p:cNvSpPr/>
            <p:nvPr/>
          </p:nvSpPr>
          <p:spPr>
            <a:xfrm>
              <a:off x="173209" y="194743"/>
              <a:ext cx="2952970" cy="569433"/>
            </a:xfrm>
            <a:prstGeom prst="roundRect">
              <a:avLst>
                <a:gd name="adj" fmla="val 9976"/>
              </a:avLst>
            </a:prstGeom>
            <a:solidFill>
              <a:srgbClr val="01ACBE"/>
            </a:solidFill>
            <a:ln w="19050">
              <a:gradFill flip="none" rotWithShape="1">
                <a:gsLst>
                  <a:gs pos="88000">
                    <a:schemeClr val="bg1"/>
                  </a:gs>
                  <a:gs pos="0">
                    <a:schemeClr val="bg1">
                      <a:lumMod val="75000"/>
                    </a:schemeClr>
                  </a:gs>
                  <a:gs pos="71000">
                    <a:schemeClr val="bg1">
                      <a:lumMod val="85000"/>
                    </a:schemeClr>
                  </a:gs>
                  <a:gs pos="55000">
                    <a:schemeClr val="bg1"/>
                  </a:gs>
                  <a:gs pos="37000">
                    <a:schemeClr val="bg1">
                      <a:lumMod val="85000"/>
                    </a:schemeClr>
                  </a:gs>
                  <a:gs pos="2200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1200000" scaled="0"/>
                <a:tileRect/>
              </a:gra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endParaRPr>
            </a:p>
          </p:txBody>
        </p:sp>
        <p:grpSp>
          <p:nvGrpSpPr>
            <p:cNvPr id="10" name="组合 9"/>
            <p:cNvGrpSpPr/>
            <p:nvPr/>
          </p:nvGrpSpPr>
          <p:grpSpPr>
            <a:xfrm>
              <a:off x="0" y="290669"/>
              <a:ext cx="424561" cy="355906"/>
              <a:chOff x="469900" y="728859"/>
              <a:chExt cx="424561" cy="355906"/>
            </a:xfrm>
          </p:grpSpPr>
          <p:sp>
            <p:nvSpPr>
              <p:cNvPr id="11" name="椭圆 10"/>
              <p:cNvSpPr/>
              <p:nvPr/>
            </p:nvSpPr>
            <p:spPr>
              <a:xfrm rot="16200000">
                <a:off x="738264" y="928568"/>
                <a:ext cx="156198" cy="156196"/>
              </a:xfrm>
              <a:prstGeom prst="ellipse">
                <a:avLst/>
              </a:prstGeom>
              <a:gradFill>
                <a:gsLst>
                  <a:gs pos="75000">
                    <a:schemeClr val="bg1">
                      <a:lumMod val="95000"/>
                    </a:schemeClr>
                  </a:gs>
                  <a:gs pos="55000">
                    <a:schemeClr val="bg1">
                      <a:lumMod val="65000"/>
                    </a:schemeClr>
                  </a:gs>
                  <a:gs pos="35000">
                    <a:schemeClr val="bg1">
                      <a:lumMod val="95000"/>
                    </a:schemeClr>
                  </a:gs>
                  <a:gs pos="17000">
                    <a:schemeClr val="bg1">
                      <a:lumMod val="65000"/>
                    </a:schemeClr>
                  </a:gs>
                  <a:gs pos="0">
                    <a:schemeClr val="bg1"/>
                  </a:gs>
                  <a:gs pos="100000">
                    <a:schemeClr val="bg1">
                      <a:lumMod val="65000"/>
                    </a:schemeClr>
                  </a:gs>
                </a:gsLst>
                <a:lin ang="2700000" scaled="1"/>
              </a:gradFill>
              <a:ln>
                <a:noFill/>
              </a:ln>
              <a:effectLst>
                <a:outerShdw blurRad="12700" dist="127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2" name="椭圆 11"/>
              <p:cNvSpPr/>
              <p:nvPr/>
            </p:nvSpPr>
            <p:spPr>
              <a:xfrm rot="16200000">
                <a:off x="752463" y="942770"/>
                <a:ext cx="127798" cy="127797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12700" dist="127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3" name="椭圆 12"/>
              <p:cNvSpPr/>
              <p:nvPr/>
            </p:nvSpPr>
            <p:spPr>
              <a:xfrm rot="16200000">
                <a:off x="738264" y="728860"/>
                <a:ext cx="156198" cy="156196"/>
              </a:xfrm>
              <a:prstGeom prst="ellipse">
                <a:avLst/>
              </a:prstGeom>
              <a:gradFill>
                <a:gsLst>
                  <a:gs pos="75000">
                    <a:schemeClr val="bg1">
                      <a:lumMod val="95000"/>
                    </a:schemeClr>
                  </a:gs>
                  <a:gs pos="55000">
                    <a:schemeClr val="bg1">
                      <a:lumMod val="65000"/>
                    </a:schemeClr>
                  </a:gs>
                  <a:gs pos="35000">
                    <a:schemeClr val="bg1">
                      <a:lumMod val="95000"/>
                    </a:schemeClr>
                  </a:gs>
                  <a:gs pos="17000">
                    <a:schemeClr val="bg1">
                      <a:lumMod val="65000"/>
                    </a:schemeClr>
                  </a:gs>
                  <a:gs pos="0">
                    <a:schemeClr val="bg1"/>
                  </a:gs>
                  <a:gs pos="100000">
                    <a:schemeClr val="bg1">
                      <a:lumMod val="65000"/>
                    </a:schemeClr>
                  </a:gs>
                </a:gsLst>
                <a:lin ang="2700000" scaled="1"/>
              </a:gradFill>
              <a:ln>
                <a:noFill/>
              </a:ln>
              <a:effectLst>
                <a:outerShdw blurRad="12700" dist="127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4" name="椭圆 13"/>
              <p:cNvSpPr/>
              <p:nvPr/>
            </p:nvSpPr>
            <p:spPr>
              <a:xfrm rot="16200000">
                <a:off x="752463" y="743063"/>
                <a:ext cx="127798" cy="127797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12700" dist="127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5" name="圆角矩形 14"/>
              <p:cNvSpPr/>
              <p:nvPr/>
            </p:nvSpPr>
            <p:spPr>
              <a:xfrm rot="16200000">
                <a:off x="636543" y="859458"/>
                <a:ext cx="18656" cy="351942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74000">
                    <a:schemeClr val="bg1"/>
                  </a:gs>
                  <a:gs pos="52000">
                    <a:schemeClr val="bg1">
                      <a:lumMod val="85000"/>
                    </a:schemeClr>
                  </a:gs>
                  <a:gs pos="23000">
                    <a:schemeClr val="bg1">
                      <a:lumMod val="65000"/>
                    </a:schemeClr>
                  </a:gs>
                  <a:gs pos="0">
                    <a:schemeClr val="bg1">
                      <a:lumMod val="50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1"/>
              </a:gradFill>
              <a:ln w="12700">
                <a:gradFill flip="none" rotWithShape="1">
                  <a:gsLst>
                    <a:gs pos="0">
                      <a:schemeClr val="bg1">
                        <a:lumMod val="65000"/>
                      </a:schemeClr>
                    </a:gs>
                    <a:gs pos="44000">
                      <a:schemeClr val="bg1">
                        <a:lumMod val="75000"/>
                      </a:schemeClr>
                    </a:gs>
                    <a:gs pos="78000">
                      <a:schemeClr val="bg1"/>
                    </a:gs>
                    <a:gs pos="61000">
                      <a:schemeClr val="bg1">
                        <a:lumMod val="100000"/>
                      </a:schemeClr>
                    </a:gs>
                    <a:gs pos="100000">
                      <a:schemeClr val="bg1">
                        <a:lumMod val="65000"/>
                      </a:schemeClr>
                    </a:gs>
                  </a:gsLst>
                  <a:lin ang="5400000" scaled="0"/>
                  <a:tileRect/>
                </a:gradFill>
              </a:ln>
              <a:effectLst>
                <a:outerShdw blurRad="254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6" name="圆角矩形 15"/>
              <p:cNvSpPr/>
              <p:nvPr/>
            </p:nvSpPr>
            <p:spPr>
              <a:xfrm rot="16200000">
                <a:off x="636543" y="809416"/>
                <a:ext cx="18656" cy="351942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74000">
                    <a:schemeClr val="bg1"/>
                  </a:gs>
                  <a:gs pos="52000">
                    <a:schemeClr val="bg1">
                      <a:lumMod val="85000"/>
                    </a:schemeClr>
                  </a:gs>
                  <a:gs pos="23000">
                    <a:schemeClr val="bg1">
                      <a:lumMod val="65000"/>
                    </a:schemeClr>
                  </a:gs>
                  <a:gs pos="0">
                    <a:schemeClr val="bg1">
                      <a:lumMod val="50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1"/>
              </a:gradFill>
              <a:ln w="12700">
                <a:gradFill flip="none" rotWithShape="1">
                  <a:gsLst>
                    <a:gs pos="0">
                      <a:schemeClr val="bg1">
                        <a:lumMod val="65000"/>
                      </a:schemeClr>
                    </a:gs>
                    <a:gs pos="43000">
                      <a:schemeClr val="bg1">
                        <a:lumMod val="75000"/>
                      </a:schemeClr>
                    </a:gs>
                    <a:gs pos="79000">
                      <a:schemeClr val="bg1"/>
                    </a:gs>
                    <a:gs pos="61000">
                      <a:schemeClr val="bg1">
                        <a:lumMod val="100000"/>
                      </a:schemeClr>
                    </a:gs>
                    <a:gs pos="100000">
                      <a:schemeClr val="bg1">
                        <a:lumMod val="65000"/>
                      </a:schemeClr>
                    </a:gs>
                  </a:gsLst>
                  <a:lin ang="5400000" scaled="0"/>
                  <a:tileRect/>
                </a:gradFill>
              </a:ln>
              <a:effectLst>
                <a:outerShdw blurRad="254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7" name="圆角矩形 16"/>
              <p:cNvSpPr/>
              <p:nvPr/>
            </p:nvSpPr>
            <p:spPr>
              <a:xfrm rot="16200000">
                <a:off x="636543" y="655035"/>
                <a:ext cx="18656" cy="351942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74000">
                    <a:schemeClr val="bg1"/>
                  </a:gs>
                  <a:gs pos="52000">
                    <a:schemeClr val="bg1">
                      <a:lumMod val="85000"/>
                    </a:schemeClr>
                  </a:gs>
                  <a:gs pos="23000">
                    <a:schemeClr val="bg1">
                      <a:lumMod val="65000"/>
                    </a:schemeClr>
                  </a:gs>
                  <a:gs pos="0">
                    <a:schemeClr val="bg1">
                      <a:lumMod val="50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1"/>
              </a:gradFill>
              <a:ln w="12700">
                <a:gradFill flip="none" rotWithShape="1">
                  <a:gsLst>
                    <a:gs pos="0">
                      <a:schemeClr val="bg1">
                        <a:lumMod val="65000"/>
                      </a:schemeClr>
                    </a:gs>
                    <a:gs pos="44000">
                      <a:schemeClr val="bg1">
                        <a:lumMod val="75000"/>
                      </a:schemeClr>
                    </a:gs>
                    <a:gs pos="78000">
                      <a:schemeClr val="bg1"/>
                    </a:gs>
                    <a:gs pos="61000">
                      <a:schemeClr val="bg1">
                        <a:lumMod val="100000"/>
                      </a:schemeClr>
                    </a:gs>
                    <a:gs pos="100000">
                      <a:schemeClr val="bg1">
                        <a:lumMod val="65000"/>
                      </a:schemeClr>
                    </a:gs>
                  </a:gsLst>
                  <a:lin ang="5400000" scaled="0"/>
                  <a:tileRect/>
                </a:gradFill>
              </a:ln>
              <a:effectLst>
                <a:outerShdw blurRad="254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8" name="圆角矩形 17"/>
              <p:cNvSpPr/>
              <p:nvPr/>
            </p:nvSpPr>
            <p:spPr>
              <a:xfrm rot="16200000">
                <a:off x="636543" y="604992"/>
                <a:ext cx="18656" cy="351942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74000">
                    <a:schemeClr val="bg1"/>
                  </a:gs>
                  <a:gs pos="52000">
                    <a:schemeClr val="bg1">
                      <a:lumMod val="85000"/>
                    </a:schemeClr>
                  </a:gs>
                  <a:gs pos="23000">
                    <a:schemeClr val="bg1">
                      <a:lumMod val="65000"/>
                    </a:schemeClr>
                  </a:gs>
                  <a:gs pos="0">
                    <a:schemeClr val="bg1">
                      <a:lumMod val="50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1"/>
              </a:gradFill>
              <a:ln w="12700">
                <a:gradFill flip="none" rotWithShape="1">
                  <a:gsLst>
                    <a:gs pos="0">
                      <a:schemeClr val="bg1">
                        <a:lumMod val="65000"/>
                      </a:schemeClr>
                    </a:gs>
                    <a:gs pos="43000">
                      <a:schemeClr val="bg1">
                        <a:lumMod val="75000"/>
                      </a:schemeClr>
                    </a:gs>
                    <a:gs pos="79000">
                      <a:schemeClr val="bg1"/>
                    </a:gs>
                    <a:gs pos="61000">
                      <a:schemeClr val="bg1">
                        <a:lumMod val="100000"/>
                      </a:schemeClr>
                    </a:gs>
                    <a:gs pos="100000">
                      <a:schemeClr val="bg1">
                        <a:lumMod val="65000"/>
                      </a:schemeClr>
                    </a:gs>
                  </a:gsLst>
                  <a:lin ang="5400000" scaled="0"/>
                  <a:tileRect/>
                </a:gradFill>
              </a:ln>
              <a:effectLst>
                <a:outerShdw blurRad="254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宋体" panose="02010600030101010101" pitchFamily="2" charset="-122"/>
                  <a:cs typeface="+mn-cs"/>
                </a:endParaRPr>
              </a:p>
            </p:txBody>
          </p:sp>
        </p:grpSp>
      </p:grpSp>
      <p:grpSp>
        <p:nvGrpSpPr>
          <p:cNvPr id="19" name="组合 18"/>
          <p:cNvGrpSpPr/>
          <p:nvPr userDrawn="1"/>
        </p:nvGrpSpPr>
        <p:grpSpPr>
          <a:xfrm>
            <a:off x="11352323" y="175669"/>
            <a:ext cx="838091" cy="743984"/>
            <a:chOff x="39833" y="101457"/>
            <a:chExt cx="838200" cy="743812"/>
          </a:xfrm>
        </p:grpSpPr>
        <p:grpSp>
          <p:nvGrpSpPr>
            <p:cNvPr id="20" name="组合 19"/>
            <p:cNvGrpSpPr/>
            <p:nvPr userDrawn="1"/>
          </p:nvGrpSpPr>
          <p:grpSpPr>
            <a:xfrm>
              <a:off x="130195" y="101457"/>
              <a:ext cx="647560" cy="567974"/>
              <a:chOff x="257420" y="226345"/>
              <a:chExt cx="540747" cy="474289"/>
            </a:xfrm>
          </p:grpSpPr>
          <p:pic>
            <p:nvPicPr>
              <p:cNvPr id="22" name="图片 21"/>
              <p:cNvPicPr>
                <a:picLocks noChangeAspect="1"/>
              </p:cNvPicPr>
              <p:nvPr userDrawn="1"/>
            </p:nvPicPr>
            <p:blipFill>
              <a:blip r:embed="rId2" cstate="email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tretch>
                <a:fillRect/>
              </a:stretch>
            </p:blipFill>
            <p:spPr>
              <a:xfrm>
                <a:off x="257420" y="226345"/>
                <a:ext cx="472830" cy="472830"/>
              </a:xfrm>
              <a:prstGeom prst="rect">
                <a:avLst/>
              </a:prstGeom>
            </p:spPr>
          </p:pic>
          <p:pic>
            <p:nvPicPr>
              <p:cNvPr id="23" name="图片 22"/>
              <p:cNvPicPr>
                <a:picLocks noChangeAspect="1"/>
              </p:cNvPicPr>
              <p:nvPr userDrawn="1"/>
            </p:nvPicPr>
            <p:blipFill rotWithShape="1">
              <a:blip r:embed="rId3" cstate="email">
                <a:grayscl/>
                <a:extLst>
                  <a:ext uri="{BEBA8EAE-BF5A-486C-A8C5-ECC9F3942E4B}">
                    <a14:imgProps xmlns:a14="http://schemas.microsoft.com/office/drawing/2010/main" xmlns="">
                      <a14:imgLayer r:embed="rId4">
                        <a14:imgEffect>
                          <a14:colorTemperature colorTemp="2000"/>
                        </a14:imgEffect>
                      </a14:imgLayer>
                    </a14:imgProps>
                  </a:ext>
                </a:extLst>
              </a:blip>
              <a:srcRect/>
              <a:stretch/>
            </p:blipFill>
            <p:spPr>
              <a:xfrm flipH="1">
                <a:off x="265701" y="654915"/>
                <a:ext cx="532466" cy="45719"/>
              </a:xfrm>
              <a:prstGeom prst="rect">
                <a:avLst/>
              </a:prstGeom>
            </p:spPr>
          </p:pic>
        </p:grpSp>
        <p:sp>
          <p:nvSpPr>
            <p:cNvPr id="21" name="文本框 20"/>
            <p:cNvSpPr txBox="1"/>
            <p:nvPr userDrawn="1"/>
          </p:nvSpPr>
          <p:spPr>
            <a:xfrm>
              <a:off x="39833" y="629875"/>
              <a:ext cx="838200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迷你简汉真广标" panose="02010609000101010101" pitchFamily="49" charset="-122"/>
                  <a:ea typeface="迷你简汉真广标" panose="02010609000101010101" pitchFamily="49" charset="-122"/>
                  <a:cs typeface="+mn-cs"/>
                </a:rPr>
                <a:t>By </a:t>
              </a:r>
              <a:r>
                <a:rPr kumimoji="0" lang="zh-CN" altLang="en-US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迷你简汉真广标" panose="02010609000101010101" pitchFamily="49" charset="-122"/>
                  <a:ea typeface="迷你简汉真广标" panose="02010609000101010101" pitchFamily="49" charset="-122"/>
                  <a:cs typeface="+mn-cs"/>
                </a:rPr>
                <a:t>杜小二</a:t>
              </a:r>
            </a:p>
          </p:txBody>
        </p:sp>
      </p:grpSp>
      <p:sp>
        <p:nvSpPr>
          <p:cNvPr id="24" name="标题占位符 1"/>
          <p:cNvSpPr>
            <a:spLocks noGrp="1"/>
          </p:cNvSpPr>
          <p:nvPr>
            <p:ph type="title"/>
          </p:nvPr>
        </p:nvSpPr>
        <p:spPr>
          <a:xfrm>
            <a:off x="416259" y="206382"/>
            <a:ext cx="3050391" cy="547102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>
            <a:lvl1pPr>
              <a:defRPr sz="1800">
                <a:solidFill>
                  <a:schemeClr val="bg1"/>
                </a:solidFill>
                <a:latin typeface="迷你简汉真广标" panose="02010609000101010101" pitchFamily="49" charset="-122"/>
                <a:ea typeface="迷你简汉真广标" panose="0201060900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xmlns="" val="2170962210"/>
      </p:ext>
    </p:extLst>
  </p:cSld>
  <p:clrMapOvr>
    <a:masterClrMapping/>
  </p:clrMapOvr>
  <p:hf hd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3"/>
          <p:cNvSpPr/>
          <p:nvPr userDrawn="1"/>
        </p:nvSpPr>
        <p:spPr>
          <a:xfrm>
            <a:off x="-8905" y="0"/>
            <a:ext cx="12202286" cy="6859588"/>
          </a:xfrm>
          <a:prstGeom prst="rect">
            <a:avLst/>
          </a:prstGeom>
          <a:gradFill flip="none" rotWithShape="1">
            <a:gsLst>
              <a:gs pos="0">
                <a:srgbClr val="77458B"/>
              </a:gs>
              <a:gs pos="100000">
                <a:srgbClr val="4F2D5D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JM" sz="1800" b="0" i="0" u="none" strike="noStrike" kern="1200" cap="none" spc="0" normalizeH="0" baseline="0" noProof="0" dirty="0">
              <a:ln>
                <a:noFill/>
              </a:ln>
              <a:solidFill>
                <a:srgbClr val="F34F57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6620504-D840-6A40-90BC-6F3747762FA2}" type="datetime1">
              <a:rPr lang="en-JM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13/2/2020</a:t>
            </a:fld>
            <a:endParaRPr lang="en-JM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181684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exa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0"/>
            <a:ext cx="12190413" cy="685958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80435F3-CE51-FE47-901D-12AFFB0ECEA9}" type="datetime1">
              <a:rPr lang="en-JM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13/2/2020</a:t>
            </a:fld>
            <a:endParaRPr lang="en-JM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JM">
                <a:solidFill>
                  <a:prstClr val="white">
                    <a:lumMod val="65000"/>
                  </a:prstClr>
                </a:solidFill>
              </a:rPr>
              <a:t>WWW.DESIGNERSPARADISE.COM</a:t>
            </a:r>
            <a:endParaRPr lang="en-JM" dirty="0">
              <a:solidFill>
                <a:prstClr val="white">
                  <a:lumMod val="6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289329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80435F3-CE51-FE47-901D-12AFFB0ECEA9}" type="datetime1">
              <a:rPr lang="en-JM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13/2/2020</a:t>
            </a:fld>
            <a:endParaRPr lang="en-JM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LiHei Pro" panose="020B0500000000000000" pitchFamily="34" charset="-122"/>
                <a:ea typeface="LiHei Pro" panose="020B0500000000000000" pitchFamily="34" charset="-122"/>
              </a:defRPr>
            </a:lvl1pPr>
          </a:lstStyle>
          <a:p>
            <a:pPr>
              <a:defRPr/>
            </a:pPr>
            <a:r>
              <a:rPr lang="en-JM">
                <a:solidFill>
                  <a:prstClr val="white">
                    <a:lumMod val="65000"/>
                  </a:prstClr>
                </a:solidFill>
              </a:rPr>
              <a:t>xiaoer.yanj.cn</a:t>
            </a:r>
            <a:endParaRPr lang="en-JM" dirty="0">
              <a:solidFill>
                <a:prstClr val="white">
                  <a:lumMod val="6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chemeClr val="tx1">
                    <a:lumMod val="50000"/>
                    <a:lumOff val="50000"/>
                  </a:schemeClr>
                </a:solidFill>
                <a:latin typeface="Impact" panose="020B0806030902050204" pitchFamily="34" charset="0"/>
              </a:defRPr>
            </a:lvl1pPr>
          </a:lstStyle>
          <a:p>
            <a:pPr>
              <a:defRPr/>
            </a:pPr>
            <a:fld id="{857B18ED-D931-45F4-8873-1BEDAB4DC03E}" type="slidenum">
              <a:rPr lang="en-JM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en-JM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cxnSp>
        <p:nvCxnSpPr>
          <p:cNvPr id="7" name="直接连接符 6"/>
          <p:cNvCxnSpPr/>
          <p:nvPr userDrawn="1"/>
        </p:nvCxnSpPr>
        <p:spPr>
          <a:xfrm flipV="1">
            <a:off x="3024904" y="479935"/>
            <a:ext cx="8365514" cy="1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组合 7"/>
          <p:cNvGrpSpPr/>
          <p:nvPr userDrawn="1"/>
        </p:nvGrpSpPr>
        <p:grpSpPr>
          <a:xfrm>
            <a:off x="1" y="195152"/>
            <a:ext cx="3125772" cy="569565"/>
            <a:chOff x="0" y="194743"/>
            <a:chExt cx="3126179" cy="569433"/>
          </a:xfrm>
        </p:grpSpPr>
        <p:sp>
          <p:nvSpPr>
            <p:cNvPr id="9" name="圆角矩形 8"/>
            <p:cNvSpPr/>
            <p:nvPr/>
          </p:nvSpPr>
          <p:spPr>
            <a:xfrm>
              <a:off x="173209" y="194743"/>
              <a:ext cx="2952970" cy="569433"/>
            </a:xfrm>
            <a:prstGeom prst="roundRect">
              <a:avLst>
                <a:gd name="adj" fmla="val 9976"/>
              </a:avLst>
            </a:prstGeom>
            <a:solidFill>
              <a:srgbClr val="01ACBE"/>
            </a:solidFill>
            <a:ln w="19050">
              <a:gradFill flip="none" rotWithShape="1">
                <a:gsLst>
                  <a:gs pos="88000">
                    <a:schemeClr val="bg1"/>
                  </a:gs>
                  <a:gs pos="0">
                    <a:schemeClr val="bg1">
                      <a:lumMod val="75000"/>
                    </a:schemeClr>
                  </a:gs>
                  <a:gs pos="71000">
                    <a:schemeClr val="bg1">
                      <a:lumMod val="85000"/>
                    </a:schemeClr>
                  </a:gs>
                  <a:gs pos="55000">
                    <a:schemeClr val="bg1"/>
                  </a:gs>
                  <a:gs pos="37000">
                    <a:schemeClr val="bg1">
                      <a:lumMod val="85000"/>
                    </a:schemeClr>
                  </a:gs>
                  <a:gs pos="2200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1200000" scaled="0"/>
                <a:tileRect/>
              </a:gra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endParaRPr>
            </a:p>
          </p:txBody>
        </p:sp>
        <p:grpSp>
          <p:nvGrpSpPr>
            <p:cNvPr id="10" name="组合 9"/>
            <p:cNvGrpSpPr/>
            <p:nvPr/>
          </p:nvGrpSpPr>
          <p:grpSpPr>
            <a:xfrm>
              <a:off x="0" y="290669"/>
              <a:ext cx="424561" cy="355906"/>
              <a:chOff x="469900" y="728859"/>
              <a:chExt cx="424561" cy="355906"/>
            </a:xfrm>
          </p:grpSpPr>
          <p:sp>
            <p:nvSpPr>
              <p:cNvPr id="11" name="椭圆 10"/>
              <p:cNvSpPr/>
              <p:nvPr/>
            </p:nvSpPr>
            <p:spPr>
              <a:xfrm rot="16200000">
                <a:off x="738264" y="928568"/>
                <a:ext cx="156198" cy="156196"/>
              </a:xfrm>
              <a:prstGeom prst="ellipse">
                <a:avLst/>
              </a:prstGeom>
              <a:gradFill>
                <a:gsLst>
                  <a:gs pos="75000">
                    <a:schemeClr val="bg1">
                      <a:lumMod val="95000"/>
                    </a:schemeClr>
                  </a:gs>
                  <a:gs pos="55000">
                    <a:schemeClr val="bg1">
                      <a:lumMod val="65000"/>
                    </a:schemeClr>
                  </a:gs>
                  <a:gs pos="35000">
                    <a:schemeClr val="bg1">
                      <a:lumMod val="95000"/>
                    </a:schemeClr>
                  </a:gs>
                  <a:gs pos="17000">
                    <a:schemeClr val="bg1">
                      <a:lumMod val="65000"/>
                    </a:schemeClr>
                  </a:gs>
                  <a:gs pos="0">
                    <a:schemeClr val="bg1"/>
                  </a:gs>
                  <a:gs pos="100000">
                    <a:schemeClr val="bg1">
                      <a:lumMod val="65000"/>
                    </a:schemeClr>
                  </a:gs>
                </a:gsLst>
                <a:lin ang="2700000" scaled="1"/>
              </a:gradFill>
              <a:ln>
                <a:noFill/>
              </a:ln>
              <a:effectLst>
                <a:outerShdw blurRad="12700" dist="127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2" name="椭圆 11"/>
              <p:cNvSpPr/>
              <p:nvPr/>
            </p:nvSpPr>
            <p:spPr>
              <a:xfrm rot="16200000">
                <a:off x="752463" y="942770"/>
                <a:ext cx="127798" cy="127797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12700" dist="127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3" name="椭圆 12"/>
              <p:cNvSpPr/>
              <p:nvPr/>
            </p:nvSpPr>
            <p:spPr>
              <a:xfrm rot="16200000">
                <a:off x="738264" y="728860"/>
                <a:ext cx="156198" cy="156196"/>
              </a:xfrm>
              <a:prstGeom prst="ellipse">
                <a:avLst/>
              </a:prstGeom>
              <a:gradFill>
                <a:gsLst>
                  <a:gs pos="75000">
                    <a:schemeClr val="bg1">
                      <a:lumMod val="95000"/>
                    </a:schemeClr>
                  </a:gs>
                  <a:gs pos="55000">
                    <a:schemeClr val="bg1">
                      <a:lumMod val="65000"/>
                    </a:schemeClr>
                  </a:gs>
                  <a:gs pos="35000">
                    <a:schemeClr val="bg1">
                      <a:lumMod val="95000"/>
                    </a:schemeClr>
                  </a:gs>
                  <a:gs pos="17000">
                    <a:schemeClr val="bg1">
                      <a:lumMod val="65000"/>
                    </a:schemeClr>
                  </a:gs>
                  <a:gs pos="0">
                    <a:schemeClr val="bg1"/>
                  </a:gs>
                  <a:gs pos="100000">
                    <a:schemeClr val="bg1">
                      <a:lumMod val="65000"/>
                    </a:schemeClr>
                  </a:gs>
                </a:gsLst>
                <a:lin ang="2700000" scaled="1"/>
              </a:gradFill>
              <a:ln>
                <a:noFill/>
              </a:ln>
              <a:effectLst>
                <a:outerShdw blurRad="12700" dist="127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4" name="椭圆 13"/>
              <p:cNvSpPr/>
              <p:nvPr/>
            </p:nvSpPr>
            <p:spPr>
              <a:xfrm rot="16200000">
                <a:off x="752463" y="743063"/>
                <a:ext cx="127798" cy="127797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12700" dist="127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5" name="圆角矩形 14"/>
              <p:cNvSpPr/>
              <p:nvPr/>
            </p:nvSpPr>
            <p:spPr>
              <a:xfrm rot="16200000">
                <a:off x="636543" y="859458"/>
                <a:ext cx="18656" cy="351942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74000">
                    <a:schemeClr val="bg1"/>
                  </a:gs>
                  <a:gs pos="52000">
                    <a:schemeClr val="bg1">
                      <a:lumMod val="85000"/>
                    </a:schemeClr>
                  </a:gs>
                  <a:gs pos="23000">
                    <a:schemeClr val="bg1">
                      <a:lumMod val="65000"/>
                    </a:schemeClr>
                  </a:gs>
                  <a:gs pos="0">
                    <a:schemeClr val="bg1">
                      <a:lumMod val="50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1"/>
              </a:gradFill>
              <a:ln w="12700">
                <a:gradFill flip="none" rotWithShape="1">
                  <a:gsLst>
                    <a:gs pos="0">
                      <a:schemeClr val="bg1">
                        <a:lumMod val="65000"/>
                      </a:schemeClr>
                    </a:gs>
                    <a:gs pos="44000">
                      <a:schemeClr val="bg1">
                        <a:lumMod val="75000"/>
                      </a:schemeClr>
                    </a:gs>
                    <a:gs pos="78000">
                      <a:schemeClr val="bg1"/>
                    </a:gs>
                    <a:gs pos="61000">
                      <a:schemeClr val="bg1">
                        <a:lumMod val="100000"/>
                      </a:schemeClr>
                    </a:gs>
                    <a:gs pos="100000">
                      <a:schemeClr val="bg1">
                        <a:lumMod val="65000"/>
                      </a:schemeClr>
                    </a:gs>
                  </a:gsLst>
                  <a:lin ang="5400000" scaled="0"/>
                  <a:tileRect/>
                </a:gradFill>
              </a:ln>
              <a:effectLst>
                <a:outerShdw blurRad="254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6" name="圆角矩形 15"/>
              <p:cNvSpPr/>
              <p:nvPr/>
            </p:nvSpPr>
            <p:spPr>
              <a:xfrm rot="16200000">
                <a:off x="636543" y="809416"/>
                <a:ext cx="18656" cy="351942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74000">
                    <a:schemeClr val="bg1"/>
                  </a:gs>
                  <a:gs pos="52000">
                    <a:schemeClr val="bg1">
                      <a:lumMod val="85000"/>
                    </a:schemeClr>
                  </a:gs>
                  <a:gs pos="23000">
                    <a:schemeClr val="bg1">
                      <a:lumMod val="65000"/>
                    </a:schemeClr>
                  </a:gs>
                  <a:gs pos="0">
                    <a:schemeClr val="bg1">
                      <a:lumMod val="50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1"/>
              </a:gradFill>
              <a:ln w="12700">
                <a:gradFill flip="none" rotWithShape="1">
                  <a:gsLst>
                    <a:gs pos="0">
                      <a:schemeClr val="bg1">
                        <a:lumMod val="65000"/>
                      </a:schemeClr>
                    </a:gs>
                    <a:gs pos="43000">
                      <a:schemeClr val="bg1">
                        <a:lumMod val="75000"/>
                      </a:schemeClr>
                    </a:gs>
                    <a:gs pos="79000">
                      <a:schemeClr val="bg1"/>
                    </a:gs>
                    <a:gs pos="61000">
                      <a:schemeClr val="bg1">
                        <a:lumMod val="100000"/>
                      </a:schemeClr>
                    </a:gs>
                    <a:gs pos="100000">
                      <a:schemeClr val="bg1">
                        <a:lumMod val="65000"/>
                      </a:schemeClr>
                    </a:gs>
                  </a:gsLst>
                  <a:lin ang="5400000" scaled="0"/>
                  <a:tileRect/>
                </a:gradFill>
              </a:ln>
              <a:effectLst>
                <a:outerShdw blurRad="254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7" name="圆角矩形 16"/>
              <p:cNvSpPr/>
              <p:nvPr/>
            </p:nvSpPr>
            <p:spPr>
              <a:xfrm rot="16200000">
                <a:off x="636543" y="655035"/>
                <a:ext cx="18656" cy="351942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74000">
                    <a:schemeClr val="bg1"/>
                  </a:gs>
                  <a:gs pos="52000">
                    <a:schemeClr val="bg1">
                      <a:lumMod val="85000"/>
                    </a:schemeClr>
                  </a:gs>
                  <a:gs pos="23000">
                    <a:schemeClr val="bg1">
                      <a:lumMod val="65000"/>
                    </a:schemeClr>
                  </a:gs>
                  <a:gs pos="0">
                    <a:schemeClr val="bg1">
                      <a:lumMod val="50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1"/>
              </a:gradFill>
              <a:ln w="12700">
                <a:gradFill flip="none" rotWithShape="1">
                  <a:gsLst>
                    <a:gs pos="0">
                      <a:schemeClr val="bg1">
                        <a:lumMod val="65000"/>
                      </a:schemeClr>
                    </a:gs>
                    <a:gs pos="44000">
                      <a:schemeClr val="bg1">
                        <a:lumMod val="75000"/>
                      </a:schemeClr>
                    </a:gs>
                    <a:gs pos="78000">
                      <a:schemeClr val="bg1"/>
                    </a:gs>
                    <a:gs pos="61000">
                      <a:schemeClr val="bg1">
                        <a:lumMod val="100000"/>
                      </a:schemeClr>
                    </a:gs>
                    <a:gs pos="100000">
                      <a:schemeClr val="bg1">
                        <a:lumMod val="65000"/>
                      </a:schemeClr>
                    </a:gs>
                  </a:gsLst>
                  <a:lin ang="5400000" scaled="0"/>
                  <a:tileRect/>
                </a:gradFill>
              </a:ln>
              <a:effectLst>
                <a:outerShdw blurRad="254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8" name="圆角矩形 17"/>
              <p:cNvSpPr/>
              <p:nvPr/>
            </p:nvSpPr>
            <p:spPr>
              <a:xfrm rot="16200000">
                <a:off x="636543" y="604992"/>
                <a:ext cx="18656" cy="351942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74000">
                    <a:schemeClr val="bg1"/>
                  </a:gs>
                  <a:gs pos="52000">
                    <a:schemeClr val="bg1">
                      <a:lumMod val="85000"/>
                    </a:schemeClr>
                  </a:gs>
                  <a:gs pos="23000">
                    <a:schemeClr val="bg1">
                      <a:lumMod val="65000"/>
                    </a:schemeClr>
                  </a:gs>
                  <a:gs pos="0">
                    <a:schemeClr val="bg1">
                      <a:lumMod val="50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1"/>
              </a:gradFill>
              <a:ln w="12700">
                <a:gradFill flip="none" rotWithShape="1">
                  <a:gsLst>
                    <a:gs pos="0">
                      <a:schemeClr val="bg1">
                        <a:lumMod val="65000"/>
                      </a:schemeClr>
                    </a:gs>
                    <a:gs pos="43000">
                      <a:schemeClr val="bg1">
                        <a:lumMod val="75000"/>
                      </a:schemeClr>
                    </a:gs>
                    <a:gs pos="79000">
                      <a:schemeClr val="bg1"/>
                    </a:gs>
                    <a:gs pos="61000">
                      <a:schemeClr val="bg1">
                        <a:lumMod val="100000"/>
                      </a:schemeClr>
                    </a:gs>
                    <a:gs pos="100000">
                      <a:schemeClr val="bg1">
                        <a:lumMod val="65000"/>
                      </a:schemeClr>
                    </a:gs>
                  </a:gsLst>
                  <a:lin ang="5400000" scaled="0"/>
                  <a:tileRect/>
                </a:gradFill>
              </a:ln>
              <a:effectLst>
                <a:outerShdw blurRad="254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宋体" panose="02010600030101010101" pitchFamily="2" charset="-122"/>
                  <a:cs typeface="+mn-cs"/>
                </a:endParaRPr>
              </a:p>
            </p:txBody>
          </p:sp>
        </p:grpSp>
      </p:grpSp>
      <p:grpSp>
        <p:nvGrpSpPr>
          <p:cNvPr id="19" name="组合 18"/>
          <p:cNvGrpSpPr/>
          <p:nvPr userDrawn="1"/>
        </p:nvGrpSpPr>
        <p:grpSpPr>
          <a:xfrm>
            <a:off x="11352323" y="175669"/>
            <a:ext cx="838091" cy="743984"/>
            <a:chOff x="39833" y="101457"/>
            <a:chExt cx="838200" cy="743812"/>
          </a:xfrm>
        </p:grpSpPr>
        <p:grpSp>
          <p:nvGrpSpPr>
            <p:cNvPr id="20" name="组合 19"/>
            <p:cNvGrpSpPr/>
            <p:nvPr userDrawn="1"/>
          </p:nvGrpSpPr>
          <p:grpSpPr>
            <a:xfrm>
              <a:off x="130195" y="101457"/>
              <a:ext cx="647560" cy="567974"/>
              <a:chOff x="257420" y="226345"/>
              <a:chExt cx="540747" cy="474289"/>
            </a:xfrm>
          </p:grpSpPr>
          <p:pic>
            <p:nvPicPr>
              <p:cNvPr id="22" name="图片 21"/>
              <p:cNvPicPr>
                <a:picLocks noChangeAspect="1"/>
              </p:cNvPicPr>
              <p:nvPr userDrawn="1"/>
            </p:nvPicPr>
            <p:blipFill>
              <a:blip r:embed="rId2" cstate="email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tretch>
                <a:fillRect/>
              </a:stretch>
            </p:blipFill>
            <p:spPr>
              <a:xfrm>
                <a:off x="257420" y="226345"/>
                <a:ext cx="472830" cy="472830"/>
              </a:xfrm>
              <a:prstGeom prst="rect">
                <a:avLst/>
              </a:prstGeom>
            </p:spPr>
          </p:pic>
          <p:pic>
            <p:nvPicPr>
              <p:cNvPr id="23" name="图片 22"/>
              <p:cNvPicPr>
                <a:picLocks noChangeAspect="1"/>
              </p:cNvPicPr>
              <p:nvPr userDrawn="1"/>
            </p:nvPicPr>
            <p:blipFill rotWithShape="1">
              <a:blip r:embed="rId3" cstate="email">
                <a:grayscl/>
                <a:extLst>
                  <a:ext uri="{BEBA8EAE-BF5A-486C-A8C5-ECC9F3942E4B}">
                    <a14:imgProps xmlns:a14="http://schemas.microsoft.com/office/drawing/2010/main" xmlns="">
                      <a14:imgLayer r:embed="rId4">
                        <a14:imgEffect>
                          <a14:colorTemperature colorTemp="2000"/>
                        </a14:imgEffect>
                      </a14:imgLayer>
                    </a14:imgProps>
                  </a:ext>
                </a:extLst>
              </a:blip>
              <a:srcRect/>
              <a:stretch/>
            </p:blipFill>
            <p:spPr>
              <a:xfrm flipH="1">
                <a:off x="265701" y="654915"/>
                <a:ext cx="532466" cy="45719"/>
              </a:xfrm>
              <a:prstGeom prst="rect">
                <a:avLst/>
              </a:prstGeom>
            </p:spPr>
          </p:pic>
        </p:grpSp>
        <p:sp>
          <p:nvSpPr>
            <p:cNvPr id="21" name="文本框 20"/>
            <p:cNvSpPr txBox="1"/>
            <p:nvPr userDrawn="1"/>
          </p:nvSpPr>
          <p:spPr>
            <a:xfrm>
              <a:off x="39833" y="629875"/>
              <a:ext cx="838200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迷你简汉真广标" panose="02010609000101010101" pitchFamily="49" charset="-122"/>
                  <a:ea typeface="迷你简汉真广标" panose="02010609000101010101" pitchFamily="49" charset="-122"/>
                  <a:cs typeface="+mn-cs"/>
                </a:rPr>
                <a:t>By </a:t>
              </a:r>
              <a:r>
                <a:rPr kumimoji="0" lang="zh-CN" altLang="en-US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迷你简汉真广标" panose="02010609000101010101" pitchFamily="49" charset="-122"/>
                  <a:ea typeface="迷你简汉真广标" panose="02010609000101010101" pitchFamily="49" charset="-122"/>
                  <a:cs typeface="+mn-cs"/>
                </a:rPr>
                <a:t>杜小二</a:t>
              </a:r>
            </a:p>
          </p:txBody>
        </p:sp>
      </p:grpSp>
      <p:sp>
        <p:nvSpPr>
          <p:cNvPr id="24" name="标题占位符 1"/>
          <p:cNvSpPr>
            <a:spLocks noGrp="1"/>
          </p:cNvSpPr>
          <p:nvPr>
            <p:ph type="title"/>
          </p:nvPr>
        </p:nvSpPr>
        <p:spPr>
          <a:xfrm>
            <a:off x="416259" y="206382"/>
            <a:ext cx="3050391" cy="547102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>
            <a:lvl1pPr>
              <a:defRPr sz="1800">
                <a:solidFill>
                  <a:schemeClr val="bg1"/>
                </a:solidFill>
                <a:latin typeface="迷你简汉真广标" panose="02010609000101010101" pitchFamily="49" charset="-122"/>
                <a:ea typeface="迷你简汉真广标" panose="0201060900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xmlns="" val="1697907939"/>
      </p:ext>
    </p:extLst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388EF-52D1-4258-9BE5-BCD010C7D4DE}" type="datetimeFigureOut">
              <a:rPr lang="zh-CN" altLang="en-US" smtClean="0"/>
              <a:pPr/>
              <a:t>2020/2/13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EE65E-57D2-4566-898C-4F2076833F8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8756786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3"/>
          <p:cNvSpPr/>
          <p:nvPr userDrawn="1"/>
        </p:nvSpPr>
        <p:spPr>
          <a:xfrm>
            <a:off x="-8905" y="0"/>
            <a:ext cx="12202286" cy="6859588"/>
          </a:xfrm>
          <a:prstGeom prst="rect">
            <a:avLst/>
          </a:prstGeom>
          <a:gradFill flip="none" rotWithShape="1">
            <a:gsLst>
              <a:gs pos="0">
                <a:srgbClr val="77458B"/>
              </a:gs>
              <a:gs pos="100000">
                <a:srgbClr val="4F2D5D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JM" sz="1800" b="0" i="0" u="none" strike="noStrike" kern="1200" cap="none" spc="0" normalizeH="0" baseline="0" noProof="0" dirty="0">
              <a:ln>
                <a:noFill/>
              </a:ln>
              <a:solidFill>
                <a:srgbClr val="F34F57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6620504-D840-6A40-90BC-6F3747762FA2}" type="datetime1">
              <a:rPr lang="en-JM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13/2/2020</a:t>
            </a:fld>
            <a:endParaRPr lang="en-JM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147381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exa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0"/>
            <a:ext cx="12190413" cy="685958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80435F3-CE51-FE47-901D-12AFFB0ECEA9}" type="datetime1">
              <a:rPr lang="en-JM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13/2/2020</a:t>
            </a:fld>
            <a:endParaRPr lang="en-JM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JM">
                <a:solidFill>
                  <a:prstClr val="white">
                    <a:lumMod val="65000"/>
                  </a:prstClr>
                </a:solidFill>
              </a:rPr>
              <a:t>WWW.DESIGNERSPARADISE.COM</a:t>
            </a:r>
            <a:endParaRPr lang="en-JM" dirty="0">
              <a:solidFill>
                <a:prstClr val="white">
                  <a:lumMod val="6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030393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80435F3-CE51-FE47-901D-12AFFB0ECEA9}" type="datetime1">
              <a:rPr lang="en-JM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13/2/2020</a:t>
            </a:fld>
            <a:endParaRPr lang="en-JM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LiHei Pro" panose="020B0500000000000000" pitchFamily="34" charset="-122"/>
                <a:ea typeface="LiHei Pro" panose="020B0500000000000000" pitchFamily="34" charset="-122"/>
              </a:defRPr>
            </a:lvl1pPr>
          </a:lstStyle>
          <a:p>
            <a:pPr>
              <a:defRPr/>
            </a:pPr>
            <a:r>
              <a:rPr lang="en-JM">
                <a:solidFill>
                  <a:prstClr val="white">
                    <a:lumMod val="65000"/>
                  </a:prstClr>
                </a:solidFill>
              </a:rPr>
              <a:t>xiaoer.yanj.cn</a:t>
            </a:r>
            <a:endParaRPr lang="en-JM" dirty="0">
              <a:solidFill>
                <a:prstClr val="white">
                  <a:lumMod val="6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chemeClr val="tx1">
                    <a:lumMod val="50000"/>
                    <a:lumOff val="50000"/>
                  </a:schemeClr>
                </a:solidFill>
                <a:latin typeface="Impact" panose="020B0806030902050204" pitchFamily="34" charset="0"/>
              </a:defRPr>
            </a:lvl1pPr>
          </a:lstStyle>
          <a:p>
            <a:pPr>
              <a:defRPr/>
            </a:pPr>
            <a:fld id="{857B18ED-D931-45F4-8873-1BEDAB4DC03E}" type="slidenum">
              <a:rPr lang="en-JM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en-JM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cxnSp>
        <p:nvCxnSpPr>
          <p:cNvPr id="7" name="直接连接符 6"/>
          <p:cNvCxnSpPr/>
          <p:nvPr userDrawn="1"/>
        </p:nvCxnSpPr>
        <p:spPr>
          <a:xfrm flipV="1">
            <a:off x="3024904" y="479935"/>
            <a:ext cx="8365514" cy="1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组合 7"/>
          <p:cNvGrpSpPr/>
          <p:nvPr userDrawn="1"/>
        </p:nvGrpSpPr>
        <p:grpSpPr>
          <a:xfrm>
            <a:off x="1" y="195152"/>
            <a:ext cx="3125772" cy="569565"/>
            <a:chOff x="0" y="194743"/>
            <a:chExt cx="3126179" cy="569433"/>
          </a:xfrm>
        </p:grpSpPr>
        <p:sp>
          <p:nvSpPr>
            <p:cNvPr id="9" name="圆角矩形 8"/>
            <p:cNvSpPr/>
            <p:nvPr/>
          </p:nvSpPr>
          <p:spPr>
            <a:xfrm>
              <a:off x="173209" y="194743"/>
              <a:ext cx="2952970" cy="569433"/>
            </a:xfrm>
            <a:prstGeom prst="roundRect">
              <a:avLst>
                <a:gd name="adj" fmla="val 9976"/>
              </a:avLst>
            </a:prstGeom>
            <a:solidFill>
              <a:srgbClr val="01ACBE"/>
            </a:solidFill>
            <a:ln w="19050">
              <a:gradFill flip="none" rotWithShape="1">
                <a:gsLst>
                  <a:gs pos="88000">
                    <a:schemeClr val="bg1"/>
                  </a:gs>
                  <a:gs pos="0">
                    <a:schemeClr val="bg1">
                      <a:lumMod val="75000"/>
                    </a:schemeClr>
                  </a:gs>
                  <a:gs pos="71000">
                    <a:schemeClr val="bg1">
                      <a:lumMod val="85000"/>
                    </a:schemeClr>
                  </a:gs>
                  <a:gs pos="55000">
                    <a:schemeClr val="bg1"/>
                  </a:gs>
                  <a:gs pos="37000">
                    <a:schemeClr val="bg1">
                      <a:lumMod val="85000"/>
                    </a:schemeClr>
                  </a:gs>
                  <a:gs pos="2200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1200000" scaled="0"/>
                <a:tileRect/>
              </a:gra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endParaRPr>
            </a:p>
          </p:txBody>
        </p:sp>
        <p:grpSp>
          <p:nvGrpSpPr>
            <p:cNvPr id="10" name="组合 9"/>
            <p:cNvGrpSpPr/>
            <p:nvPr/>
          </p:nvGrpSpPr>
          <p:grpSpPr>
            <a:xfrm>
              <a:off x="0" y="290669"/>
              <a:ext cx="424561" cy="355906"/>
              <a:chOff x="469900" y="728859"/>
              <a:chExt cx="424561" cy="355906"/>
            </a:xfrm>
          </p:grpSpPr>
          <p:sp>
            <p:nvSpPr>
              <p:cNvPr id="11" name="椭圆 10"/>
              <p:cNvSpPr/>
              <p:nvPr/>
            </p:nvSpPr>
            <p:spPr>
              <a:xfrm rot="16200000">
                <a:off x="738264" y="928568"/>
                <a:ext cx="156198" cy="156196"/>
              </a:xfrm>
              <a:prstGeom prst="ellipse">
                <a:avLst/>
              </a:prstGeom>
              <a:gradFill>
                <a:gsLst>
                  <a:gs pos="75000">
                    <a:schemeClr val="bg1">
                      <a:lumMod val="95000"/>
                    </a:schemeClr>
                  </a:gs>
                  <a:gs pos="55000">
                    <a:schemeClr val="bg1">
                      <a:lumMod val="65000"/>
                    </a:schemeClr>
                  </a:gs>
                  <a:gs pos="35000">
                    <a:schemeClr val="bg1">
                      <a:lumMod val="95000"/>
                    </a:schemeClr>
                  </a:gs>
                  <a:gs pos="17000">
                    <a:schemeClr val="bg1">
                      <a:lumMod val="65000"/>
                    </a:schemeClr>
                  </a:gs>
                  <a:gs pos="0">
                    <a:schemeClr val="bg1"/>
                  </a:gs>
                  <a:gs pos="100000">
                    <a:schemeClr val="bg1">
                      <a:lumMod val="65000"/>
                    </a:schemeClr>
                  </a:gs>
                </a:gsLst>
                <a:lin ang="2700000" scaled="1"/>
              </a:gradFill>
              <a:ln>
                <a:noFill/>
              </a:ln>
              <a:effectLst>
                <a:outerShdw blurRad="12700" dist="127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2" name="椭圆 11"/>
              <p:cNvSpPr/>
              <p:nvPr/>
            </p:nvSpPr>
            <p:spPr>
              <a:xfrm rot="16200000">
                <a:off x="752463" y="942770"/>
                <a:ext cx="127798" cy="127797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12700" dist="127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3" name="椭圆 12"/>
              <p:cNvSpPr/>
              <p:nvPr/>
            </p:nvSpPr>
            <p:spPr>
              <a:xfrm rot="16200000">
                <a:off x="738264" y="728860"/>
                <a:ext cx="156198" cy="156196"/>
              </a:xfrm>
              <a:prstGeom prst="ellipse">
                <a:avLst/>
              </a:prstGeom>
              <a:gradFill>
                <a:gsLst>
                  <a:gs pos="75000">
                    <a:schemeClr val="bg1">
                      <a:lumMod val="95000"/>
                    </a:schemeClr>
                  </a:gs>
                  <a:gs pos="55000">
                    <a:schemeClr val="bg1">
                      <a:lumMod val="65000"/>
                    </a:schemeClr>
                  </a:gs>
                  <a:gs pos="35000">
                    <a:schemeClr val="bg1">
                      <a:lumMod val="95000"/>
                    </a:schemeClr>
                  </a:gs>
                  <a:gs pos="17000">
                    <a:schemeClr val="bg1">
                      <a:lumMod val="65000"/>
                    </a:schemeClr>
                  </a:gs>
                  <a:gs pos="0">
                    <a:schemeClr val="bg1"/>
                  </a:gs>
                  <a:gs pos="100000">
                    <a:schemeClr val="bg1">
                      <a:lumMod val="65000"/>
                    </a:schemeClr>
                  </a:gs>
                </a:gsLst>
                <a:lin ang="2700000" scaled="1"/>
              </a:gradFill>
              <a:ln>
                <a:noFill/>
              </a:ln>
              <a:effectLst>
                <a:outerShdw blurRad="12700" dist="127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4" name="椭圆 13"/>
              <p:cNvSpPr/>
              <p:nvPr/>
            </p:nvSpPr>
            <p:spPr>
              <a:xfrm rot="16200000">
                <a:off x="752463" y="743063"/>
                <a:ext cx="127798" cy="127797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12700" dist="127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5" name="圆角矩形 14"/>
              <p:cNvSpPr/>
              <p:nvPr/>
            </p:nvSpPr>
            <p:spPr>
              <a:xfrm rot="16200000">
                <a:off x="636543" y="859458"/>
                <a:ext cx="18656" cy="351942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74000">
                    <a:schemeClr val="bg1"/>
                  </a:gs>
                  <a:gs pos="52000">
                    <a:schemeClr val="bg1">
                      <a:lumMod val="85000"/>
                    </a:schemeClr>
                  </a:gs>
                  <a:gs pos="23000">
                    <a:schemeClr val="bg1">
                      <a:lumMod val="65000"/>
                    </a:schemeClr>
                  </a:gs>
                  <a:gs pos="0">
                    <a:schemeClr val="bg1">
                      <a:lumMod val="50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1"/>
              </a:gradFill>
              <a:ln w="12700">
                <a:gradFill flip="none" rotWithShape="1">
                  <a:gsLst>
                    <a:gs pos="0">
                      <a:schemeClr val="bg1">
                        <a:lumMod val="65000"/>
                      </a:schemeClr>
                    </a:gs>
                    <a:gs pos="44000">
                      <a:schemeClr val="bg1">
                        <a:lumMod val="75000"/>
                      </a:schemeClr>
                    </a:gs>
                    <a:gs pos="78000">
                      <a:schemeClr val="bg1"/>
                    </a:gs>
                    <a:gs pos="61000">
                      <a:schemeClr val="bg1">
                        <a:lumMod val="100000"/>
                      </a:schemeClr>
                    </a:gs>
                    <a:gs pos="100000">
                      <a:schemeClr val="bg1">
                        <a:lumMod val="65000"/>
                      </a:schemeClr>
                    </a:gs>
                  </a:gsLst>
                  <a:lin ang="5400000" scaled="0"/>
                  <a:tileRect/>
                </a:gradFill>
              </a:ln>
              <a:effectLst>
                <a:outerShdw blurRad="254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6" name="圆角矩形 15"/>
              <p:cNvSpPr/>
              <p:nvPr/>
            </p:nvSpPr>
            <p:spPr>
              <a:xfrm rot="16200000">
                <a:off x="636543" y="809416"/>
                <a:ext cx="18656" cy="351942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74000">
                    <a:schemeClr val="bg1"/>
                  </a:gs>
                  <a:gs pos="52000">
                    <a:schemeClr val="bg1">
                      <a:lumMod val="85000"/>
                    </a:schemeClr>
                  </a:gs>
                  <a:gs pos="23000">
                    <a:schemeClr val="bg1">
                      <a:lumMod val="65000"/>
                    </a:schemeClr>
                  </a:gs>
                  <a:gs pos="0">
                    <a:schemeClr val="bg1">
                      <a:lumMod val="50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1"/>
              </a:gradFill>
              <a:ln w="12700">
                <a:gradFill flip="none" rotWithShape="1">
                  <a:gsLst>
                    <a:gs pos="0">
                      <a:schemeClr val="bg1">
                        <a:lumMod val="65000"/>
                      </a:schemeClr>
                    </a:gs>
                    <a:gs pos="43000">
                      <a:schemeClr val="bg1">
                        <a:lumMod val="75000"/>
                      </a:schemeClr>
                    </a:gs>
                    <a:gs pos="79000">
                      <a:schemeClr val="bg1"/>
                    </a:gs>
                    <a:gs pos="61000">
                      <a:schemeClr val="bg1">
                        <a:lumMod val="100000"/>
                      </a:schemeClr>
                    </a:gs>
                    <a:gs pos="100000">
                      <a:schemeClr val="bg1">
                        <a:lumMod val="65000"/>
                      </a:schemeClr>
                    </a:gs>
                  </a:gsLst>
                  <a:lin ang="5400000" scaled="0"/>
                  <a:tileRect/>
                </a:gradFill>
              </a:ln>
              <a:effectLst>
                <a:outerShdw blurRad="254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7" name="圆角矩形 16"/>
              <p:cNvSpPr/>
              <p:nvPr/>
            </p:nvSpPr>
            <p:spPr>
              <a:xfrm rot="16200000">
                <a:off x="636543" y="655035"/>
                <a:ext cx="18656" cy="351942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74000">
                    <a:schemeClr val="bg1"/>
                  </a:gs>
                  <a:gs pos="52000">
                    <a:schemeClr val="bg1">
                      <a:lumMod val="85000"/>
                    </a:schemeClr>
                  </a:gs>
                  <a:gs pos="23000">
                    <a:schemeClr val="bg1">
                      <a:lumMod val="65000"/>
                    </a:schemeClr>
                  </a:gs>
                  <a:gs pos="0">
                    <a:schemeClr val="bg1">
                      <a:lumMod val="50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1"/>
              </a:gradFill>
              <a:ln w="12700">
                <a:gradFill flip="none" rotWithShape="1">
                  <a:gsLst>
                    <a:gs pos="0">
                      <a:schemeClr val="bg1">
                        <a:lumMod val="65000"/>
                      </a:schemeClr>
                    </a:gs>
                    <a:gs pos="44000">
                      <a:schemeClr val="bg1">
                        <a:lumMod val="75000"/>
                      </a:schemeClr>
                    </a:gs>
                    <a:gs pos="78000">
                      <a:schemeClr val="bg1"/>
                    </a:gs>
                    <a:gs pos="61000">
                      <a:schemeClr val="bg1">
                        <a:lumMod val="100000"/>
                      </a:schemeClr>
                    </a:gs>
                    <a:gs pos="100000">
                      <a:schemeClr val="bg1">
                        <a:lumMod val="65000"/>
                      </a:schemeClr>
                    </a:gs>
                  </a:gsLst>
                  <a:lin ang="5400000" scaled="0"/>
                  <a:tileRect/>
                </a:gradFill>
              </a:ln>
              <a:effectLst>
                <a:outerShdw blurRad="254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8" name="圆角矩形 17"/>
              <p:cNvSpPr/>
              <p:nvPr/>
            </p:nvSpPr>
            <p:spPr>
              <a:xfrm rot="16200000">
                <a:off x="636543" y="604992"/>
                <a:ext cx="18656" cy="351942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74000">
                    <a:schemeClr val="bg1"/>
                  </a:gs>
                  <a:gs pos="52000">
                    <a:schemeClr val="bg1">
                      <a:lumMod val="85000"/>
                    </a:schemeClr>
                  </a:gs>
                  <a:gs pos="23000">
                    <a:schemeClr val="bg1">
                      <a:lumMod val="65000"/>
                    </a:schemeClr>
                  </a:gs>
                  <a:gs pos="0">
                    <a:schemeClr val="bg1">
                      <a:lumMod val="50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1"/>
              </a:gradFill>
              <a:ln w="12700">
                <a:gradFill flip="none" rotWithShape="1">
                  <a:gsLst>
                    <a:gs pos="0">
                      <a:schemeClr val="bg1">
                        <a:lumMod val="65000"/>
                      </a:schemeClr>
                    </a:gs>
                    <a:gs pos="43000">
                      <a:schemeClr val="bg1">
                        <a:lumMod val="75000"/>
                      </a:schemeClr>
                    </a:gs>
                    <a:gs pos="79000">
                      <a:schemeClr val="bg1"/>
                    </a:gs>
                    <a:gs pos="61000">
                      <a:schemeClr val="bg1">
                        <a:lumMod val="100000"/>
                      </a:schemeClr>
                    </a:gs>
                    <a:gs pos="100000">
                      <a:schemeClr val="bg1">
                        <a:lumMod val="65000"/>
                      </a:schemeClr>
                    </a:gs>
                  </a:gsLst>
                  <a:lin ang="5400000" scaled="0"/>
                  <a:tileRect/>
                </a:gradFill>
              </a:ln>
              <a:effectLst>
                <a:outerShdw blurRad="254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宋体" panose="02010600030101010101" pitchFamily="2" charset="-122"/>
                  <a:cs typeface="+mn-cs"/>
                </a:endParaRPr>
              </a:p>
            </p:txBody>
          </p:sp>
        </p:grpSp>
      </p:grpSp>
      <p:grpSp>
        <p:nvGrpSpPr>
          <p:cNvPr id="19" name="组合 18"/>
          <p:cNvGrpSpPr/>
          <p:nvPr userDrawn="1"/>
        </p:nvGrpSpPr>
        <p:grpSpPr>
          <a:xfrm>
            <a:off x="11352323" y="175669"/>
            <a:ext cx="838091" cy="743984"/>
            <a:chOff x="39833" y="101457"/>
            <a:chExt cx="838200" cy="743812"/>
          </a:xfrm>
        </p:grpSpPr>
        <p:grpSp>
          <p:nvGrpSpPr>
            <p:cNvPr id="20" name="组合 19"/>
            <p:cNvGrpSpPr/>
            <p:nvPr userDrawn="1"/>
          </p:nvGrpSpPr>
          <p:grpSpPr>
            <a:xfrm>
              <a:off x="130195" y="101457"/>
              <a:ext cx="647560" cy="567974"/>
              <a:chOff x="257420" y="226345"/>
              <a:chExt cx="540747" cy="474289"/>
            </a:xfrm>
          </p:grpSpPr>
          <p:pic>
            <p:nvPicPr>
              <p:cNvPr id="22" name="图片 21"/>
              <p:cNvPicPr>
                <a:picLocks noChangeAspect="1"/>
              </p:cNvPicPr>
              <p:nvPr userDrawn="1"/>
            </p:nvPicPr>
            <p:blipFill>
              <a:blip r:embed="rId2" cstate="email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tretch>
                <a:fillRect/>
              </a:stretch>
            </p:blipFill>
            <p:spPr>
              <a:xfrm>
                <a:off x="257420" y="226345"/>
                <a:ext cx="472830" cy="472830"/>
              </a:xfrm>
              <a:prstGeom prst="rect">
                <a:avLst/>
              </a:prstGeom>
            </p:spPr>
          </p:pic>
          <p:pic>
            <p:nvPicPr>
              <p:cNvPr id="23" name="图片 22"/>
              <p:cNvPicPr>
                <a:picLocks noChangeAspect="1"/>
              </p:cNvPicPr>
              <p:nvPr userDrawn="1"/>
            </p:nvPicPr>
            <p:blipFill rotWithShape="1">
              <a:blip r:embed="rId3" cstate="email">
                <a:grayscl/>
                <a:extLst>
                  <a:ext uri="{BEBA8EAE-BF5A-486C-A8C5-ECC9F3942E4B}">
                    <a14:imgProps xmlns:a14="http://schemas.microsoft.com/office/drawing/2010/main" xmlns="">
                      <a14:imgLayer r:embed="rId4">
                        <a14:imgEffect>
                          <a14:colorTemperature colorTemp="2000"/>
                        </a14:imgEffect>
                      </a14:imgLayer>
                    </a14:imgProps>
                  </a:ext>
                </a:extLst>
              </a:blip>
              <a:srcRect/>
              <a:stretch/>
            </p:blipFill>
            <p:spPr>
              <a:xfrm flipH="1">
                <a:off x="265701" y="654915"/>
                <a:ext cx="532466" cy="45719"/>
              </a:xfrm>
              <a:prstGeom prst="rect">
                <a:avLst/>
              </a:prstGeom>
            </p:spPr>
          </p:pic>
        </p:grpSp>
        <p:sp>
          <p:nvSpPr>
            <p:cNvPr id="21" name="文本框 20"/>
            <p:cNvSpPr txBox="1"/>
            <p:nvPr userDrawn="1"/>
          </p:nvSpPr>
          <p:spPr>
            <a:xfrm>
              <a:off x="39833" y="629875"/>
              <a:ext cx="838200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迷你简汉真广标" panose="02010609000101010101" pitchFamily="49" charset="-122"/>
                  <a:ea typeface="迷你简汉真广标" panose="02010609000101010101" pitchFamily="49" charset="-122"/>
                  <a:cs typeface="+mn-cs"/>
                </a:rPr>
                <a:t>By </a:t>
              </a:r>
              <a:r>
                <a:rPr kumimoji="0" lang="zh-CN" altLang="en-US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迷你简汉真广标" panose="02010609000101010101" pitchFamily="49" charset="-122"/>
                  <a:ea typeface="迷你简汉真广标" panose="02010609000101010101" pitchFamily="49" charset="-122"/>
                  <a:cs typeface="+mn-cs"/>
                </a:rPr>
                <a:t>杜小二</a:t>
              </a:r>
            </a:p>
          </p:txBody>
        </p:sp>
      </p:grpSp>
      <p:sp>
        <p:nvSpPr>
          <p:cNvPr id="24" name="标题占位符 1"/>
          <p:cNvSpPr>
            <a:spLocks noGrp="1"/>
          </p:cNvSpPr>
          <p:nvPr>
            <p:ph type="title"/>
          </p:nvPr>
        </p:nvSpPr>
        <p:spPr>
          <a:xfrm>
            <a:off x="416259" y="206382"/>
            <a:ext cx="3050391" cy="547102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>
            <a:lvl1pPr>
              <a:defRPr sz="1800">
                <a:solidFill>
                  <a:schemeClr val="bg1"/>
                </a:solidFill>
                <a:latin typeface="迷你简汉真广标" panose="02010609000101010101" pitchFamily="49" charset="-122"/>
                <a:ea typeface="迷你简汉真广标" panose="0201060900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xmlns="" val="2945302849"/>
      </p:ext>
    </p:extLst>
  </p:cSld>
  <p:clrMapOvr>
    <a:masterClrMapping/>
  </p:clrMapOvr>
  <p:hf hd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3"/>
          <p:cNvSpPr/>
          <p:nvPr userDrawn="1"/>
        </p:nvSpPr>
        <p:spPr>
          <a:xfrm>
            <a:off x="-8905" y="0"/>
            <a:ext cx="12202286" cy="6859588"/>
          </a:xfrm>
          <a:prstGeom prst="rect">
            <a:avLst/>
          </a:prstGeom>
          <a:gradFill flip="none" rotWithShape="1">
            <a:gsLst>
              <a:gs pos="0">
                <a:srgbClr val="77458B"/>
              </a:gs>
              <a:gs pos="100000">
                <a:srgbClr val="4F2D5D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JM" sz="1800" b="0" i="0" u="none" strike="noStrike" kern="1200" cap="none" spc="0" normalizeH="0" baseline="0" noProof="0" dirty="0">
              <a:ln>
                <a:noFill/>
              </a:ln>
              <a:solidFill>
                <a:srgbClr val="F34F57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6620504-D840-6A40-90BC-6F3747762FA2}" type="datetime1">
              <a:rPr lang="en-JM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13/2/2020</a:t>
            </a:fld>
            <a:endParaRPr lang="en-JM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6299073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exa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0"/>
            <a:ext cx="12190413" cy="685958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80435F3-CE51-FE47-901D-12AFFB0ECEA9}" type="datetime1">
              <a:rPr lang="en-JM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13/2/2020</a:t>
            </a:fld>
            <a:endParaRPr lang="en-JM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JM">
                <a:solidFill>
                  <a:prstClr val="white">
                    <a:lumMod val="65000"/>
                  </a:prstClr>
                </a:solidFill>
              </a:rPr>
              <a:t>WWW.DESIGNERSPARADISE.COM</a:t>
            </a:r>
            <a:endParaRPr lang="en-JM" dirty="0">
              <a:solidFill>
                <a:prstClr val="white">
                  <a:lumMod val="6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3729221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80435F3-CE51-FE47-901D-12AFFB0ECEA9}" type="datetime1">
              <a:rPr lang="en-JM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13/2/2020</a:t>
            </a:fld>
            <a:endParaRPr lang="en-JM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LiHei Pro" panose="020B0500000000000000" pitchFamily="34" charset="-122"/>
                <a:ea typeface="LiHei Pro" panose="020B0500000000000000" pitchFamily="34" charset="-122"/>
              </a:defRPr>
            </a:lvl1pPr>
          </a:lstStyle>
          <a:p>
            <a:pPr>
              <a:defRPr/>
            </a:pPr>
            <a:r>
              <a:rPr lang="en-JM">
                <a:solidFill>
                  <a:prstClr val="white">
                    <a:lumMod val="65000"/>
                  </a:prstClr>
                </a:solidFill>
              </a:rPr>
              <a:t>xiaoer.yanj.cn</a:t>
            </a:r>
            <a:endParaRPr lang="en-JM" dirty="0">
              <a:solidFill>
                <a:prstClr val="white">
                  <a:lumMod val="6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chemeClr val="tx1">
                    <a:lumMod val="50000"/>
                    <a:lumOff val="50000"/>
                  </a:schemeClr>
                </a:solidFill>
                <a:latin typeface="Impact" panose="020B0806030902050204" pitchFamily="34" charset="0"/>
              </a:defRPr>
            </a:lvl1pPr>
          </a:lstStyle>
          <a:p>
            <a:pPr>
              <a:defRPr/>
            </a:pPr>
            <a:fld id="{857B18ED-D931-45F4-8873-1BEDAB4DC03E}" type="slidenum">
              <a:rPr lang="en-JM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en-JM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cxnSp>
        <p:nvCxnSpPr>
          <p:cNvPr id="7" name="直接连接符 6"/>
          <p:cNvCxnSpPr/>
          <p:nvPr userDrawn="1"/>
        </p:nvCxnSpPr>
        <p:spPr>
          <a:xfrm flipV="1">
            <a:off x="3024904" y="479935"/>
            <a:ext cx="8365514" cy="1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组合 7"/>
          <p:cNvGrpSpPr/>
          <p:nvPr userDrawn="1"/>
        </p:nvGrpSpPr>
        <p:grpSpPr>
          <a:xfrm>
            <a:off x="1" y="195152"/>
            <a:ext cx="3125772" cy="569565"/>
            <a:chOff x="0" y="194743"/>
            <a:chExt cx="3126179" cy="569433"/>
          </a:xfrm>
        </p:grpSpPr>
        <p:sp>
          <p:nvSpPr>
            <p:cNvPr id="9" name="圆角矩形 8"/>
            <p:cNvSpPr/>
            <p:nvPr/>
          </p:nvSpPr>
          <p:spPr>
            <a:xfrm>
              <a:off x="173209" y="194743"/>
              <a:ext cx="2952970" cy="569433"/>
            </a:xfrm>
            <a:prstGeom prst="roundRect">
              <a:avLst>
                <a:gd name="adj" fmla="val 9976"/>
              </a:avLst>
            </a:prstGeom>
            <a:solidFill>
              <a:srgbClr val="01ACBE"/>
            </a:solidFill>
            <a:ln w="19050">
              <a:gradFill flip="none" rotWithShape="1">
                <a:gsLst>
                  <a:gs pos="88000">
                    <a:schemeClr val="bg1"/>
                  </a:gs>
                  <a:gs pos="0">
                    <a:schemeClr val="bg1">
                      <a:lumMod val="75000"/>
                    </a:schemeClr>
                  </a:gs>
                  <a:gs pos="71000">
                    <a:schemeClr val="bg1">
                      <a:lumMod val="85000"/>
                    </a:schemeClr>
                  </a:gs>
                  <a:gs pos="55000">
                    <a:schemeClr val="bg1"/>
                  </a:gs>
                  <a:gs pos="37000">
                    <a:schemeClr val="bg1">
                      <a:lumMod val="85000"/>
                    </a:schemeClr>
                  </a:gs>
                  <a:gs pos="2200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1200000" scaled="0"/>
                <a:tileRect/>
              </a:gra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endParaRPr>
            </a:p>
          </p:txBody>
        </p:sp>
        <p:grpSp>
          <p:nvGrpSpPr>
            <p:cNvPr id="10" name="组合 9"/>
            <p:cNvGrpSpPr/>
            <p:nvPr/>
          </p:nvGrpSpPr>
          <p:grpSpPr>
            <a:xfrm>
              <a:off x="0" y="290669"/>
              <a:ext cx="424561" cy="355906"/>
              <a:chOff x="469900" y="728859"/>
              <a:chExt cx="424561" cy="355906"/>
            </a:xfrm>
          </p:grpSpPr>
          <p:sp>
            <p:nvSpPr>
              <p:cNvPr id="11" name="椭圆 10"/>
              <p:cNvSpPr/>
              <p:nvPr/>
            </p:nvSpPr>
            <p:spPr>
              <a:xfrm rot="16200000">
                <a:off x="738264" y="928568"/>
                <a:ext cx="156198" cy="156196"/>
              </a:xfrm>
              <a:prstGeom prst="ellipse">
                <a:avLst/>
              </a:prstGeom>
              <a:gradFill>
                <a:gsLst>
                  <a:gs pos="75000">
                    <a:schemeClr val="bg1">
                      <a:lumMod val="95000"/>
                    </a:schemeClr>
                  </a:gs>
                  <a:gs pos="55000">
                    <a:schemeClr val="bg1">
                      <a:lumMod val="65000"/>
                    </a:schemeClr>
                  </a:gs>
                  <a:gs pos="35000">
                    <a:schemeClr val="bg1">
                      <a:lumMod val="95000"/>
                    </a:schemeClr>
                  </a:gs>
                  <a:gs pos="17000">
                    <a:schemeClr val="bg1">
                      <a:lumMod val="65000"/>
                    </a:schemeClr>
                  </a:gs>
                  <a:gs pos="0">
                    <a:schemeClr val="bg1"/>
                  </a:gs>
                  <a:gs pos="100000">
                    <a:schemeClr val="bg1">
                      <a:lumMod val="65000"/>
                    </a:schemeClr>
                  </a:gs>
                </a:gsLst>
                <a:lin ang="2700000" scaled="1"/>
              </a:gradFill>
              <a:ln>
                <a:noFill/>
              </a:ln>
              <a:effectLst>
                <a:outerShdw blurRad="12700" dist="127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2" name="椭圆 11"/>
              <p:cNvSpPr/>
              <p:nvPr/>
            </p:nvSpPr>
            <p:spPr>
              <a:xfrm rot="16200000">
                <a:off x="752463" y="942770"/>
                <a:ext cx="127798" cy="127797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12700" dist="127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3" name="椭圆 12"/>
              <p:cNvSpPr/>
              <p:nvPr/>
            </p:nvSpPr>
            <p:spPr>
              <a:xfrm rot="16200000">
                <a:off x="738264" y="728860"/>
                <a:ext cx="156198" cy="156196"/>
              </a:xfrm>
              <a:prstGeom prst="ellipse">
                <a:avLst/>
              </a:prstGeom>
              <a:gradFill>
                <a:gsLst>
                  <a:gs pos="75000">
                    <a:schemeClr val="bg1">
                      <a:lumMod val="95000"/>
                    </a:schemeClr>
                  </a:gs>
                  <a:gs pos="55000">
                    <a:schemeClr val="bg1">
                      <a:lumMod val="65000"/>
                    </a:schemeClr>
                  </a:gs>
                  <a:gs pos="35000">
                    <a:schemeClr val="bg1">
                      <a:lumMod val="95000"/>
                    </a:schemeClr>
                  </a:gs>
                  <a:gs pos="17000">
                    <a:schemeClr val="bg1">
                      <a:lumMod val="65000"/>
                    </a:schemeClr>
                  </a:gs>
                  <a:gs pos="0">
                    <a:schemeClr val="bg1"/>
                  </a:gs>
                  <a:gs pos="100000">
                    <a:schemeClr val="bg1">
                      <a:lumMod val="65000"/>
                    </a:schemeClr>
                  </a:gs>
                </a:gsLst>
                <a:lin ang="2700000" scaled="1"/>
              </a:gradFill>
              <a:ln>
                <a:noFill/>
              </a:ln>
              <a:effectLst>
                <a:outerShdw blurRad="12700" dist="127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4" name="椭圆 13"/>
              <p:cNvSpPr/>
              <p:nvPr/>
            </p:nvSpPr>
            <p:spPr>
              <a:xfrm rot="16200000">
                <a:off x="752463" y="743063"/>
                <a:ext cx="127798" cy="127797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12700" dist="127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5" name="圆角矩形 14"/>
              <p:cNvSpPr/>
              <p:nvPr/>
            </p:nvSpPr>
            <p:spPr>
              <a:xfrm rot="16200000">
                <a:off x="636543" y="859458"/>
                <a:ext cx="18656" cy="351942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74000">
                    <a:schemeClr val="bg1"/>
                  </a:gs>
                  <a:gs pos="52000">
                    <a:schemeClr val="bg1">
                      <a:lumMod val="85000"/>
                    </a:schemeClr>
                  </a:gs>
                  <a:gs pos="23000">
                    <a:schemeClr val="bg1">
                      <a:lumMod val="65000"/>
                    </a:schemeClr>
                  </a:gs>
                  <a:gs pos="0">
                    <a:schemeClr val="bg1">
                      <a:lumMod val="50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1"/>
              </a:gradFill>
              <a:ln w="12700">
                <a:gradFill flip="none" rotWithShape="1">
                  <a:gsLst>
                    <a:gs pos="0">
                      <a:schemeClr val="bg1">
                        <a:lumMod val="65000"/>
                      </a:schemeClr>
                    </a:gs>
                    <a:gs pos="44000">
                      <a:schemeClr val="bg1">
                        <a:lumMod val="75000"/>
                      </a:schemeClr>
                    </a:gs>
                    <a:gs pos="78000">
                      <a:schemeClr val="bg1"/>
                    </a:gs>
                    <a:gs pos="61000">
                      <a:schemeClr val="bg1">
                        <a:lumMod val="100000"/>
                      </a:schemeClr>
                    </a:gs>
                    <a:gs pos="100000">
                      <a:schemeClr val="bg1">
                        <a:lumMod val="65000"/>
                      </a:schemeClr>
                    </a:gs>
                  </a:gsLst>
                  <a:lin ang="5400000" scaled="0"/>
                  <a:tileRect/>
                </a:gradFill>
              </a:ln>
              <a:effectLst>
                <a:outerShdw blurRad="254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6" name="圆角矩形 15"/>
              <p:cNvSpPr/>
              <p:nvPr/>
            </p:nvSpPr>
            <p:spPr>
              <a:xfrm rot="16200000">
                <a:off x="636543" y="809416"/>
                <a:ext cx="18656" cy="351942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74000">
                    <a:schemeClr val="bg1"/>
                  </a:gs>
                  <a:gs pos="52000">
                    <a:schemeClr val="bg1">
                      <a:lumMod val="85000"/>
                    </a:schemeClr>
                  </a:gs>
                  <a:gs pos="23000">
                    <a:schemeClr val="bg1">
                      <a:lumMod val="65000"/>
                    </a:schemeClr>
                  </a:gs>
                  <a:gs pos="0">
                    <a:schemeClr val="bg1">
                      <a:lumMod val="50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1"/>
              </a:gradFill>
              <a:ln w="12700">
                <a:gradFill flip="none" rotWithShape="1">
                  <a:gsLst>
                    <a:gs pos="0">
                      <a:schemeClr val="bg1">
                        <a:lumMod val="65000"/>
                      </a:schemeClr>
                    </a:gs>
                    <a:gs pos="43000">
                      <a:schemeClr val="bg1">
                        <a:lumMod val="75000"/>
                      </a:schemeClr>
                    </a:gs>
                    <a:gs pos="79000">
                      <a:schemeClr val="bg1"/>
                    </a:gs>
                    <a:gs pos="61000">
                      <a:schemeClr val="bg1">
                        <a:lumMod val="100000"/>
                      </a:schemeClr>
                    </a:gs>
                    <a:gs pos="100000">
                      <a:schemeClr val="bg1">
                        <a:lumMod val="65000"/>
                      </a:schemeClr>
                    </a:gs>
                  </a:gsLst>
                  <a:lin ang="5400000" scaled="0"/>
                  <a:tileRect/>
                </a:gradFill>
              </a:ln>
              <a:effectLst>
                <a:outerShdw blurRad="254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7" name="圆角矩形 16"/>
              <p:cNvSpPr/>
              <p:nvPr/>
            </p:nvSpPr>
            <p:spPr>
              <a:xfrm rot="16200000">
                <a:off x="636543" y="655035"/>
                <a:ext cx="18656" cy="351942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74000">
                    <a:schemeClr val="bg1"/>
                  </a:gs>
                  <a:gs pos="52000">
                    <a:schemeClr val="bg1">
                      <a:lumMod val="85000"/>
                    </a:schemeClr>
                  </a:gs>
                  <a:gs pos="23000">
                    <a:schemeClr val="bg1">
                      <a:lumMod val="65000"/>
                    </a:schemeClr>
                  </a:gs>
                  <a:gs pos="0">
                    <a:schemeClr val="bg1">
                      <a:lumMod val="50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1"/>
              </a:gradFill>
              <a:ln w="12700">
                <a:gradFill flip="none" rotWithShape="1">
                  <a:gsLst>
                    <a:gs pos="0">
                      <a:schemeClr val="bg1">
                        <a:lumMod val="65000"/>
                      </a:schemeClr>
                    </a:gs>
                    <a:gs pos="44000">
                      <a:schemeClr val="bg1">
                        <a:lumMod val="75000"/>
                      </a:schemeClr>
                    </a:gs>
                    <a:gs pos="78000">
                      <a:schemeClr val="bg1"/>
                    </a:gs>
                    <a:gs pos="61000">
                      <a:schemeClr val="bg1">
                        <a:lumMod val="100000"/>
                      </a:schemeClr>
                    </a:gs>
                    <a:gs pos="100000">
                      <a:schemeClr val="bg1">
                        <a:lumMod val="65000"/>
                      </a:schemeClr>
                    </a:gs>
                  </a:gsLst>
                  <a:lin ang="5400000" scaled="0"/>
                  <a:tileRect/>
                </a:gradFill>
              </a:ln>
              <a:effectLst>
                <a:outerShdw blurRad="254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8" name="圆角矩形 17"/>
              <p:cNvSpPr/>
              <p:nvPr/>
            </p:nvSpPr>
            <p:spPr>
              <a:xfrm rot="16200000">
                <a:off x="636543" y="604992"/>
                <a:ext cx="18656" cy="351942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74000">
                    <a:schemeClr val="bg1"/>
                  </a:gs>
                  <a:gs pos="52000">
                    <a:schemeClr val="bg1">
                      <a:lumMod val="85000"/>
                    </a:schemeClr>
                  </a:gs>
                  <a:gs pos="23000">
                    <a:schemeClr val="bg1">
                      <a:lumMod val="65000"/>
                    </a:schemeClr>
                  </a:gs>
                  <a:gs pos="0">
                    <a:schemeClr val="bg1">
                      <a:lumMod val="50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1"/>
              </a:gradFill>
              <a:ln w="12700">
                <a:gradFill flip="none" rotWithShape="1">
                  <a:gsLst>
                    <a:gs pos="0">
                      <a:schemeClr val="bg1">
                        <a:lumMod val="65000"/>
                      </a:schemeClr>
                    </a:gs>
                    <a:gs pos="43000">
                      <a:schemeClr val="bg1">
                        <a:lumMod val="75000"/>
                      </a:schemeClr>
                    </a:gs>
                    <a:gs pos="79000">
                      <a:schemeClr val="bg1"/>
                    </a:gs>
                    <a:gs pos="61000">
                      <a:schemeClr val="bg1">
                        <a:lumMod val="100000"/>
                      </a:schemeClr>
                    </a:gs>
                    <a:gs pos="100000">
                      <a:schemeClr val="bg1">
                        <a:lumMod val="65000"/>
                      </a:schemeClr>
                    </a:gs>
                  </a:gsLst>
                  <a:lin ang="5400000" scaled="0"/>
                  <a:tileRect/>
                </a:gradFill>
              </a:ln>
              <a:effectLst>
                <a:outerShdw blurRad="254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宋体" panose="02010600030101010101" pitchFamily="2" charset="-122"/>
                  <a:cs typeface="+mn-cs"/>
                </a:endParaRPr>
              </a:p>
            </p:txBody>
          </p:sp>
        </p:grpSp>
      </p:grpSp>
      <p:grpSp>
        <p:nvGrpSpPr>
          <p:cNvPr id="19" name="组合 18"/>
          <p:cNvGrpSpPr/>
          <p:nvPr userDrawn="1"/>
        </p:nvGrpSpPr>
        <p:grpSpPr>
          <a:xfrm>
            <a:off x="11352323" y="175669"/>
            <a:ext cx="838091" cy="743984"/>
            <a:chOff x="39833" y="101457"/>
            <a:chExt cx="838200" cy="743812"/>
          </a:xfrm>
        </p:grpSpPr>
        <p:grpSp>
          <p:nvGrpSpPr>
            <p:cNvPr id="20" name="组合 19"/>
            <p:cNvGrpSpPr/>
            <p:nvPr userDrawn="1"/>
          </p:nvGrpSpPr>
          <p:grpSpPr>
            <a:xfrm>
              <a:off x="130195" y="101457"/>
              <a:ext cx="647560" cy="567974"/>
              <a:chOff x="257420" y="226345"/>
              <a:chExt cx="540747" cy="474289"/>
            </a:xfrm>
          </p:grpSpPr>
          <p:pic>
            <p:nvPicPr>
              <p:cNvPr id="22" name="图片 21"/>
              <p:cNvPicPr>
                <a:picLocks noChangeAspect="1"/>
              </p:cNvPicPr>
              <p:nvPr userDrawn="1"/>
            </p:nvPicPr>
            <p:blipFill>
              <a:blip r:embed="rId2" cstate="email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tretch>
                <a:fillRect/>
              </a:stretch>
            </p:blipFill>
            <p:spPr>
              <a:xfrm>
                <a:off x="257420" y="226345"/>
                <a:ext cx="472830" cy="472830"/>
              </a:xfrm>
              <a:prstGeom prst="rect">
                <a:avLst/>
              </a:prstGeom>
            </p:spPr>
          </p:pic>
          <p:pic>
            <p:nvPicPr>
              <p:cNvPr id="23" name="图片 22"/>
              <p:cNvPicPr>
                <a:picLocks noChangeAspect="1"/>
              </p:cNvPicPr>
              <p:nvPr userDrawn="1"/>
            </p:nvPicPr>
            <p:blipFill rotWithShape="1">
              <a:blip r:embed="rId3" cstate="email">
                <a:grayscl/>
                <a:extLst>
                  <a:ext uri="{BEBA8EAE-BF5A-486C-A8C5-ECC9F3942E4B}">
                    <a14:imgProps xmlns:a14="http://schemas.microsoft.com/office/drawing/2010/main" xmlns="">
                      <a14:imgLayer r:embed="rId4">
                        <a14:imgEffect>
                          <a14:colorTemperature colorTemp="2000"/>
                        </a14:imgEffect>
                      </a14:imgLayer>
                    </a14:imgProps>
                  </a:ext>
                </a:extLst>
              </a:blip>
              <a:srcRect/>
              <a:stretch/>
            </p:blipFill>
            <p:spPr>
              <a:xfrm flipH="1">
                <a:off x="265701" y="654915"/>
                <a:ext cx="532466" cy="45719"/>
              </a:xfrm>
              <a:prstGeom prst="rect">
                <a:avLst/>
              </a:prstGeom>
            </p:spPr>
          </p:pic>
        </p:grpSp>
        <p:sp>
          <p:nvSpPr>
            <p:cNvPr id="21" name="文本框 20"/>
            <p:cNvSpPr txBox="1"/>
            <p:nvPr userDrawn="1"/>
          </p:nvSpPr>
          <p:spPr>
            <a:xfrm>
              <a:off x="39833" y="629875"/>
              <a:ext cx="838200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迷你简汉真广标" panose="02010609000101010101" pitchFamily="49" charset="-122"/>
                  <a:ea typeface="迷你简汉真广标" panose="02010609000101010101" pitchFamily="49" charset="-122"/>
                  <a:cs typeface="+mn-cs"/>
                </a:rPr>
                <a:t>By </a:t>
              </a:r>
              <a:r>
                <a:rPr kumimoji="0" lang="zh-CN" altLang="en-US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迷你简汉真广标" panose="02010609000101010101" pitchFamily="49" charset="-122"/>
                  <a:ea typeface="迷你简汉真广标" panose="02010609000101010101" pitchFamily="49" charset="-122"/>
                  <a:cs typeface="+mn-cs"/>
                </a:rPr>
                <a:t>杜小二</a:t>
              </a:r>
            </a:p>
          </p:txBody>
        </p:sp>
      </p:grpSp>
      <p:sp>
        <p:nvSpPr>
          <p:cNvPr id="24" name="标题占位符 1"/>
          <p:cNvSpPr>
            <a:spLocks noGrp="1"/>
          </p:cNvSpPr>
          <p:nvPr>
            <p:ph type="title"/>
          </p:nvPr>
        </p:nvSpPr>
        <p:spPr>
          <a:xfrm>
            <a:off x="416259" y="206382"/>
            <a:ext cx="3050391" cy="547102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>
            <a:lvl1pPr>
              <a:defRPr sz="1800">
                <a:solidFill>
                  <a:schemeClr val="bg1"/>
                </a:solidFill>
                <a:latin typeface="迷你简汉真广标" panose="02010609000101010101" pitchFamily="49" charset="-122"/>
                <a:ea typeface="迷你简汉真广标" panose="0201060900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xmlns="" val="1174124145"/>
      </p:ext>
    </p:extLst>
  </p:cSld>
  <p:clrMapOvr>
    <a:masterClrMapping/>
  </p:clrMapOvr>
  <p:hf hd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3"/>
          <p:cNvSpPr/>
          <p:nvPr userDrawn="1"/>
        </p:nvSpPr>
        <p:spPr>
          <a:xfrm>
            <a:off x="-8905" y="0"/>
            <a:ext cx="12202286" cy="6859588"/>
          </a:xfrm>
          <a:prstGeom prst="rect">
            <a:avLst/>
          </a:prstGeom>
          <a:gradFill flip="none" rotWithShape="1">
            <a:gsLst>
              <a:gs pos="0">
                <a:srgbClr val="77458B"/>
              </a:gs>
              <a:gs pos="100000">
                <a:srgbClr val="4F2D5D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JM" sz="1800" b="0" i="0" u="none" strike="noStrike" kern="1200" cap="none" spc="0" normalizeH="0" baseline="0" noProof="0" dirty="0">
              <a:ln>
                <a:noFill/>
              </a:ln>
              <a:solidFill>
                <a:srgbClr val="F34F57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6620504-D840-6A40-90BC-6F3747762FA2}" type="datetime1">
              <a:rPr lang="en-JM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13/2/2020</a:t>
            </a:fld>
            <a:endParaRPr lang="en-JM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1847426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exa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0"/>
            <a:ext cx="12190413" cy="685958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80435F3-CE51-FE47-901D-12AFFB0ECEA9}" type="datetime1">
              <a:rPr lang="en-JM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13/2/2020</a:t>
            </a:fld>
            <a:endParaRPr lang="en-JM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JM">
                <a:solidFill>
                  <a:prstClr val="white">
                    <a:lumMod val="65000"/>
                  </a:prstClr>
                </a:solidFill>
              </a:rPr>
              <a:t>WWW.DESIGNERSPARADISE.COM</a:t>
            </a:r>
            <a:endParaRPr lang="en-JM" dirty="0">
              <a:solidFill>
                <a:prstClr val="white">
                  <a:lumMod val="6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4694441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80435F3-CE51-FE47-901D-12AFFB0ECEA9}" type="datetime1">
              <a:rPr lang="en-JM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13/2/2020</a:t>
            </a:fld>
            <a:endParaRPr lang="en-JM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LiHei Pro" panose="020B0500000000000000" pitchFamily="34" charset="-122"/>
                <a:ea typeface="LiHei Pro" panose="020B0500000000000000" pitchFamily="34" charset="-122"/>
              </a:defRPr>
            </a:lvl1pPr>
          </a:lstStyle>
          <a:p>
            <a:pPr>
              <a:defRPr/>
            </a:pPr>
            <a:r>
              <a:rPr lang="en-JM">
                <a:solidFill>
                  <a:prstClr val="white">
                    <a:lumMod val="65000"/>
                  </a:prstClr>
                </a:solidFill>
              </a:rPr>
              <a:t>xiaoer.yanj.cn</a:t>
            </a:r>
            <a:endParaRPr lang="en-JM" dirty="0">
              <a:solidFill>
                <a:prstClr val="white">
                  <a:lumMod val="6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chemeClr val="tx1">
                    <a:lumMod val="50000"/>
                    <a:lumOff val="50000"/>
                  </a:schemeClr>
                </a:solidFill>
                <a:latin typeface="Impact" panose="020B0806030902050204" pitchFamily="34" charset="0"/>
              </a:defRPr>
            </a:lvl1pPr>
          </a:lstStyle>
          <a:p>
            <a:pPr>
              <a:defRPr/>
            </a:pPr>
            <a:fld id="{857B18ED-D931-45F4-8873-1BEDAB4DC03E}" type="slidenum">
              <a:rPr lang="en-JM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en-JM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cxnSp>
        <p:nvCxnSpPr>
          <p:cNvPr id="7" name="直接连接符 6"/>
          <p:cNvCxnSpPr/>
          <p:nvPr userDrawn="1"/>
        </p:nvCxnSpPr>
        <p:spPr>
          <a:xfrm flipV="1">
            <a:off x="3024904" y="479935"/>
            <a:ext cx="8365514" cy="1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组合 7"/>
          <p:cNvGrpSpPr/>
          <p:nvPr userDrawn="1"/>
        </p:nvGrpSpPr>
        <p:grpSpPr>
          <a:xfrm>
            <a:off x="1" y="195152"/>
            <a:ext cx="3125772" cy="569565"/>
            <a:chOff x="0" y="194743"/>
            <a:chExt cx="3126179" cy="569433"/>
          </a:xfrm>
        </p:grpSpPr>
        <p:sp>
          <p:nvSpPr>
            <p:cNvPr id="9" name="圆角矩形 8"/>
            <p:cNvSpPr/>
            <p:nvPr/>
          </p:nvSpPr>
          <p:spPr>
            <a:xfrm>
              <a:off x="173209" y="194743"/>
              <a:ext cx="2952970" cy="569433"/>
            </a:xfrm>
            <a:prstGeom prst="roundRect">
              <a:avLst>
                <a:gd name="adj" fmla="val 9976"/>
              </a:avLst>
            </a:prstGeom>
            <a:solidFill>
              <a:srgbClr val="01ACBE"/>
            </a:solidFill>
            <a:ln w="19050">
              <a:gradFill flip="none" rotWithShape="1">
                <a:gsLst>
                  <a:gs pos="88000">
                    <a:schemeClr val="bg1"/>
                  </a:gs>
                  <a:gs pos="0">
                    <a:schemeClr val="bg1">
                      <a:lumMod val="75000"/>
                    </a:schemeClr>
                  </a:gs>
                  <a:gs pos="71000">
                    <a:schemeClr val="bg1">
                      <a:lumMod val="85000"/>
                    </a:schemeClr>
                  </a:gs>
                  <a:gs pos="55000">
                    <a:schemeClr val="bg1"/>
                  </a:gs>
                  <a:gs pos="37000">
                    <a:schemeClr val="bg1">
                      <a:lumMod val="85000"/>
                    </a:schemeClr>
                  </a:gs>
                  <a:gs pos="2200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1200000" scaled="0"/>
                <a:tileRect/>
              </a:gra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endParaRPr>
            </a:p>
          </p:txBody>
        </p:sp>
        <p:grpSp>
          <p:nvGrpSpPr>
            <p:cNvPr id="10" name="组合 9"/>
            <p:cNvGrpSpPr/>
            <p:nvPr/>
          </p:nvGrpSpPr>
          <p:grpSpPr>
            <a:xfrm>
              <a:off x="0" y="290669"/>
              <a:ext cx="424561" cy="355906"/>
              <a:chOff x="469900" y="728859"/>
              <a:chExt cx="424561" cy="355906"/>
            </a:xfrm>
          </p:grpSpPr>
          <p:sp>
            <p:nvSpPr>
              <p:cNvPr id="11" name="椭圆 10"/>
              <p:cNvSpPr/>
              <p:nvPr/>
            </p:nvSpPr>
            <p:spPr>
              <a:xfrm rot="16200000">
                <a:off x="738264" y="928568"/>
                <a:ext cx="156198" cy="156196"/>
              </a:xfrm>
              <a:prstGeom prst="ellipse">
                <a:avLst/>
              </a:prstGeom>
              <a:gradFill>
                <a:gsLst>
                  <a:gs pos="75000">
                    <a:schemeClr val="bg1">
                      <a:lumMod val="95000"/>
                    </a:schemeClr>
                  </a:gs>
                  <a:gs pos="55000">
                    <a:schemeClr val="bg1">
                      <a:lumMod val="65000"/>
                    </a:schemeClr>
                  </a:gs>
                  <a:gs pos="35000">
                    <a:schemeClr val="bg1">
                      <a:lumMod val="95000"/>
                    </a:schemeClr>
                  </a:gs>
                  <a:gs pos="17000">
                    <a:schemeClr val="bg1">
                      <a:lumMod val="65000"/>
                    </a:schemeClr>
                  </a:gs>
                  <a:gs pos="0">
                    <a:schemeClr val="bg1"/>
                  </a:gs>
                  <a:gs pos="100000">
                    <a:schemeClr val="bg1">
                      <a:lumMod val="65000"/>
                    </a:schemeClr>
                  </a:gs>
                </a:gsLst>
                <a:lin ang="2700000" scaled="1"/>
              </a:gradFill>
              <a:ln>
                <a:noFill/>
              </a:ln>
              <a:effectLst>
                <a:outerShdw blurRad="12700" dist="127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2" name="椭圆 11"/>
              <p:cNvSpPr/>
              <p:nvPr/>
            </p:nvSpPr>
            <p:spPr>
              <a:xfrm rot="16200000">
                <a:off x="752463" y="942770"/>
                <a:ext cx="127798" cy="127797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12700" dist="127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3" name="椭圆 12"/>
              <p:cNvSpPr/>
              <p:nvPr/>
            </p:nvSpPr>
            <p:spPr>
              <a:xfrm rot="16200000">
                <a:off x="738264" y="728860"/>
                <a:ext cx="156198" cy="156196"/>
              </a:xfrm>
              <a:prstGeom prst="ellipse">
                <a:avLst/>
              </a:prstGeom>
              <a:gradFill>
                <a:gsLst>
                  <a:gs pos="75000">
                    <a:schemeClr val="bg1">
                      <a:lumMod val="95000"/>
                    </a:schemeClr>
                  </a:gs>
                  <a:gs pos="55000">
                    <a:schemeClr val="bg1">
                      <a:lumMod val="65000"/>
                    </a:schemeClr>
                  </a:gs>
                  <a:gs pos="35000">
                    <a:schemeClr val="bg1">
                      <a:lumMod val="95000"/>
                    </a:schemeClr>
                  </a:gs>
                  <a:gs pos="17000">
                    <a:schemeClr val="bg1">
                      <a:lumMod val="65000"/>
                    </a:schemeClr>
                  </a:gs>
                  <a:gs pos="0">
                    <a:schemeClr val="bg1"/>
                  </a:gs>
                  <a:gs pos="100000">
                    <a:schemeClr val="bg1">
                      <a:lumMod val="65000"/>
                    </a:schemeClr>
                  </a:gs>
                </a:gsLst>
                <a:lin ang="2700000" scaled="1"/>
              </a:gradFill>
              <a:ln>
                <a:noFill/>
              </a:ln>
              <a:effectLst>
                <a:outerShdw blurRad="12700" dist="127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4" name="椭圆 13"/>
              <p:cNvSpPr/>
              <p:nvPr/>
            </p:nvSpPr>
            <p:spPr>
              <a:xfrm rot="16200000">
                <a:off x="752463" y="743063"/>
                <a:ext cx="127798" cy="127797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12700" dist="127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5" name="圆角矩形 14"/>
              <p:cNvSpPr/>
              <p:nvPr/>
            </p:nvSpPr>
            <p:spPr>
              <a:xfrm rot="16200000">
                <a:off x="636543" y="859458"/>
                <a:ext cx="18656" cy="351942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74000">
                    <a:schemeClr val="bg1"/>
                  </a:gs>
                  <a:gs pos="52000">
                    <a:schemeClr val="bg1">
                      <a:lumMod val="85000"/>
                    </a:schemeClr>
                  </a:gs>
                  <a:gs pos="23000">
                    <a:schemeClr val="bg1">
                      <a:lumMod val="65000"/>
                    </a:schemeClr>
                  </a:gs>
                  <a:gs pos="0">
                    <a:schemeClr val="bg1">
                      <a:lumMod val="50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1"/>
              </a:gradFill>
              <a:ln w="12700">
                <a:gradFill flip="none" rotWithShape="1">
                  <a:gsLst>
                    <a:gs pos="0">
                      <a:schemeClr val="bg1">
                        <a:lumMod val="65000"/>
                      </a:schemeClr>
                    </a:gs>
                    <a:gs pos="44000">
                      <a:schemeClr val="bg1">
                        <a:lumMod val="75000"/>
                      </a:schemeClr>
                    </a:gs>
                    <a:gs pos="78000">
                      <a:schemeClr val="bg1"/>
                    </a:gs>
                    <a:gs pos="61000">
                      <a:schemeClr val="bg1">
                        <a:lumMod val="100000"/>
                      </a:schemeClr>
                    </a:gs>
                    <a:gs pos="100000">
                      <a:schemeClr val="bg1">
                        <a:lumMod val="65000"/>
                      </a:schemeClr>
                    </a:gs>
                  </a:gsLst>
                  <a:lin ang="5400000" scaled="0"/>
                  <a:tileRect/>
                </a:gradFill>
              </a:ln>
              <a:effectLst>
                <a:outerShdw blurRad="254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6" name="圆角矩形 15"/>
              <p:cNvSpPr/>
              <p:nvPr/>
            </p:nvSpPr>
            <p:spPr>
              <a:xfrm rot="16200000">
                <a:off x="636543" y="809416"/>
                <a:ext cx="18656" cy="351942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74000">
                    <a:schemeClr val="bg1"/>
                  </a:gs>
                  <a:gs pos="52000">
                    <a:schemeClr val="bg1">
                      <a:lumMod val="85000"/>
                    </a:schemeClr>
                  </a:gs>
                  <a:gs pos="23000">
                    <a:schemeClr val="bg1">
                      <a:lumMod val="65000"/>
                    </a:schemeClr>
                  </a:gs>
                  <a:gs pos="0">
                    <a:schemeClr val="bg1">
                      <a:lumMod val="50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1"/>
              </a:gradFill>
              <a:ln w="12700">
                <a:gradFill flip="none" rotWithShape="1">
                  <a:gsLst>
                    <a:gs pos="0">
                      <a:schemeClr val="bg1">
                        <a:lumMod val="65000"/>
                      </a:schemeClr>
                    </a:gs>
                    <a:gs pos="43000">
                      <a:schemeClr val="bg1">
                        <a:lumMod val="75000"/>
                      </a:schemeClr>
                    </a:gs>
                    <a:gs pos="79000">
                      <a:schemeClr val="bg1"/>
                    </a:gs>
                    <a:gs pos="61000">
                      <a:schemeClr val="bg1">
                        <a:lumMod val="100000"/>
                      </a:schemeClr>
                    </a:gs>
                    <a:gs pos="100000">
                      <a:schemeClr val="bg1">
                        <a:lumMod val="65000"/>
                      </a:schemeClr>
                    </a:gs>
                  </a:gsLst>
                  <a:lin ang="5400000" scaled="0"/>
                  <a:tileRect/>
                </a:gradFill>
              </a:ln>
              <a:effectLst>
                <a:outerShdw blurRad="254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7" name="圆角矩形 16"/>
              <p:cNvSpPr/>
              <p:nvPr/>
            </p:nvSpPr>
            <p:spPr>
              <a:xfrm rot="16200000">
                <a:off x="636543" y="655035"/>
                <a:ext cx="18656" cy="351942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74000">
                    <a:schemeClr val="bg1"/>
                  </a:gs>
                  <a:gs pos="52000">
                    <a:schemeClr val="bg1">
                      <a:lumMod val="85000"/>
                    </a:schemeClr>
                  </a:gs>
                  <a:gs pos="23000">
                    <a:schemeClr val="bg1">
                      <a:lumMod val="65000"/>
                    </a:schemeClr>
                  </a:gs>
                  <a:gs pos="0">
                    <a:schemeClr val="bg1">
                      <a:lumMod val="50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1"/>
              </a:gradFill>
              <a:ln w="12700">
                <a:gradFill flip="none" rotWithShape="1">
                  <a:gsLst>
                    <a:gs pos="0">
                      <a:schemeClr val="bg1">
                        <a:lumMod val="65000"/>
                      </a:schemeClr>
                    </a:gs>
                    <a:gs pos="44000">
                      <a:schemeClr val="bg1">
                        <a:lumMod val="75000"/>
                      </a:schemeClr>
                    </a:gs>
                    <a:gs pos="78000">
                      <a:schemeClr val="bg1"/>
                    </a:gs>
                    <a:gs pos="61000">
                      <a:schemeClr val="bg1">
                        <a:lumMod val="100000"/>
                      </a:schemeClr>
                    </a:gs>
                    <a:gs pos="100000">
                      <a:schemeClr val="bg1">
                        <a:lumMod val="65000"/>
                      </a:schemeClr>
                    </a:gs>
                  </a:gsLst>
                  <a:lin ang="5400000" scaled="0"/>
                  <a:tileRect/>
                </a:gradFill>
              </a:ln>
              <a:effectLst>
                <a:outerShdw blurRad="254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8" name="圆角矩形 17"/>
              <p:cNvSpPr/>
              <p:nvPr/>
            </p:nvSpPr>
            <p:spPr>
              <a:xfrm rot="16200000">
                <a:off x="636543" y="604992"/>
                <a:ext cx="18656" cy="351942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74000">
                    <a:schemeClr val="bg1"/>
                  </a:gs>
                  <a:gs pos="52000">
                    <a:schemeClr val="bg1">
                      <a:lumMod val="85000"/>
                    </a:schemeClr>
                  </a:gs>
                  <a:gs pos="23000">
                    <a:schemeClr val="bg1">
                      <a:lumMod val="65000"/>
                    </a:schemeClr>
                  </a:gs>
                  <a:gs pos="0">
                    <a:schemeClr val="bg1">
                      <a:lumMod val="50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1"/>
              </a:gradFill>
              <a:ln w="12700">
                <a:gradFill flip="none" rotWithShape="1">
                  <a:gsLst>
                    <a:gs pos="0">
                      <a:schemeClr val="bg1">
                        <a:lumMod val="65000"/>
                      </a:schemeClr>
                    </a:gs>
                    <a:gs pos="43000">
                      <a:schemeClr val="bg1">
                        <a:lumMod val="75000"/>
                      </a:schemeClr>
                    </a:gs>
                    <a:gs pos="79000">
                      <a:schemeClr val="bg1"/>
                    </a:gs>
                    <a:gs pos="61000">
                      <a:schemeClr val="bg1">
                        <a:lumMod val="100000"/>
                      </a:schemeClr>
                    </a:gs>
                    <a:gs pos="100000">
                      <a:schemeClr val="bg1">
                        <a:lumMod val="65000"/>
                      </a:schemeClr>
                    </a:gs>
                  </a:gsLst>
                  <a:lin ang="5400000" scaled="0"/>
                  <a:tileRect/>
                </a:gradFill>
              </a:ln>
              <a:effectLst>
                <a:outerShdw blurRad="254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宋体" panose="02010600030101010101" pitchFamily="2" charset="-122"/>
                  <a:cs typeface="+mn-cs"/>
                </a:endParaRPr>
              </a:p>
            </p:txBody>
          </p:sp>
        </p:grpSp>
      </p:grpSp>
      <p:grpSp>
        <p:nvGrpSpPr>
          <p:cNvPr id="19" name="组合 18"/>
          <p:cNvGrpSpPr/>
          <p:nvPr userDrawn="1"/>
        </p:nvGrpSpPr>
        <p:grpSpPr>
          <a:xfrm>
            <a:off x="11352323" y="175669"/>
            <a:ext cx="838091" cy="743984"/>
            <a:chOff x="39833" y="101457"/>
            <a:chExt cx="838200" cy="743812"/>
          </a:xfrm>
        </p:grpSpPr>
        <p:grpSp>
          <p:nvGrpSpPr>
            <p:cNvPr id="20" name="组合 19"/>
            <p:cNvGrpSpPr/>
            <p:nvPr userDrawn="1"/>
          </p:nvGrpSpPr>
          <p:grpSpPr>
            <a:xfrm>
              <a:off x="130195" y="101457"/>
              <a:ext cx="647560" cy="567974"/>
              <a:chOff x="257420" y="226345"/>
              <a:chExt cx="540747" cy="474289"/>
            </a:xfrm>
          </p:grpSpPr>
          <p:pic>
            <p:nvPicPr>
              <p:cNvPr id="22" name="图片 21"/>
              <p:cNvPicPr>
                <a:picLocks noChangeAspect="1"/>
              </p:cNvPicPr>
              <p:nvPr userDrawn="1"/>
            </p:nvPicPr>
            <p:blipFill>
              <a:blip r:embed="rId2" cstate="email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tretch>
                <a:fillRect/>
              </a:stretch>
            </p:blipFill>
            <p:spPr>
              <a:xfrm>
                <a:off x="257420" y="226345"/>
                <a:ext cx="472830" cy="472830"/>
              </a:xfrm>
              <a:prstGeom prst="rect">
                <a:avLst/>
              </a:prstGeom>
            </p:spPr>
          </p:pic>
          <p:pic>
            <p:nvPicPr>
              <p:cNvPr id="23" name="图片 22"/>
              <p:cNvPicPr>
                <a:picLocks noChangeAspect="1"/>
              </p:cNvPicPr>
              <p:nvPr userDrawn="1"/>
            </p:nvPicPr>
            <p:blipFill rotWithShape="1">
              <a:blip r:embed="rId3" cstate="email">
                <a:grayscl/>
                <a:extLst>
                  <a:ext uri="{BEBA8EAE-BF5A-486C-A8C5-ECC9F3942E4B}">
                    <a14:imgProps xmlns:a14="http://schemas.microsoft.com/office/drawing/2010/main" xmlns="">
                      <a14:imgLayer r:embed="rId4">
                        <a14:imgEffect>
                          <a14:colorTemperature colorTemp="2000"/>
                        </a14:imgEffect>
                      </a14:imgLayer>
                    </a14:imgProps>
                  </a:ext>
                </a:extLst>
              </a:blip>
              <a:srcRect/>
              <a:stretch/>
            </p:blipFill>
            <p:spPr>
              <a:xfrm flipH="1">
                <a:off x="265701" y="654915"/>
                <a:ext cx="532466" cy="45719"/>
              </a:xfrm>
              <a:prstGeom prst="rect">
                <a:avLst/>
              </a:prstGeom>
            </p:spPr>
          </p:pic>
        </p:grpSp>
        <p:sp>
          <p:nvSpPr>
            <p:cNvPr id="21" name="文本框 20"/>
            <p:cNvSpPr txBox="1"/>
            <p:nvPr userDrawn="1"/>
          </p:nvSpPr>
          <p:spPr>
            <a:xfrm>
              <a:off x="39833" y="629875"/>
              <a:ext cx="838200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迷你简汉真广标" panose="02010609000101010101" pitchFamily="49" charset="-122"/>
                  <a:ea typeface="迷你简汉真广标" panose="02010609000101010101" pitchFamily="49" charset="-122"/>
                  <a:cs typeface="+mn-cs"/>
                </a:rPr>
                <a:t>By </a:t>
              </a:r>
              <a:r>
                <a:rPr kumimoji="0" lang="zh-CN" altLang="en-US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迷你简汉真广标" panose="02010609000101010101" pitchFamily="49" charset="-122"/>
                  <a:ea typeface="迷你简汉真广标" panose="02010609000101010101" pitchFamily="49" charset="-122"/>
                  <a:cs typeface="+mn-cs"/>
                </a:rPr>
                <a:t>杜小二</a:t>
              </a:r>
            </a:p>
          </p:txBody>
        </p:sp>
      </p:grpSp>
      <p:sp>
        <p:nvSpPr>
          <p:cNvPr id="24" name="标题占位符 1"/>
          <p:cNvSpPr>
            <a:spLocks noGrp="1"/>
          </p:cNvSpPr>
          <p:nvPr>
            <p:ph type="title"/>
          </p:nvPr>
        </p:nvSpPr>
        <p:spPr>
          <a:xfrm>
            <a:off x="416259" y="206382"/>
            <a:ext cx="3050391" cy="547102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>
            <a:lvl1pPr>
              <a:defRPr sz="1800">
                <a:solidFill>
                  <a:schemeClr val="bg1"/>
                </a:solidFill>
                <a:latin typeface="迷你简汉真广标" panose="02010609000101010101" pitchFamily="49" charset="-122"/>
                <a:ea typeface="迷你简汉真广标" panose="0201060900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xmlns="" val="1502747024"/>
      </p:ext>
    </p:extLst>
  </p:cSld>
  <p:clrMapOvr>
    <a:masterClrMapping/>
  </p:clrMapOvr>
  <p:hf hd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3"/>
          <p:cNvSpPr/>
          <p:nvPr userDrawn="1"/>
        </p:nvSpPr>
        <p:spPr>
          <a:xfrm>
            <a:off x="-8905" y="0"/>
            <a:ext cx="12202286" cy="6859588"/>
          </a:xfrm>
          <a:prstGeom prst="rect">
            <a:avLst/>
          </a:prstGeom>
          <a:gradFill flip="none" rotWithShape="1">
            <a:gsLst>
              <a:gs pos="0">
                <a:srgbClr val="77458B"/>
              </a:gs>
              <a:gs pos="100000">
                <a:srgbClr val="4F2D5D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JM" sz="1800" b="0" i="0" u="none" strike="noStrike" kern="1200" cap="none" spc="0" normalizeH="0" baseline="0" noProof="0" dirty="0">
              <a:ln>
                <a:noFill/>
              </a:ln>
              <a:solidFill>
                <a:srgbClr val="F34F57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6620504-D840-6A40-90BC-6F3747762FA2}" type="datetime1">
              <a:rPr lang="en-JM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13/2/2020</a:t>
            </a:fld>
            <a:endParaRPr lang="en-JM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80151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743" y="1710135"/>
            <a:ext cx="10514231" cy="2853398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743" y="4590527"/>
            <a:ext cx="10514231" cy="1500534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388EF-52D1-4258-9BE5-BCD010C7D4DE}" type="datetimeFigureOut">
              <a:rPr lang="zh-CN" altLang="en-US" smtClean="0"/>
              <a:pPr/>
              <a:t>2020/2/13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EE65E-57D2-4566-898C-4F2076833F8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56826197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exa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0"/>
            <a:ext cx="12190413" cy="685958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80435F3-CE51-FE47-901D-12AFFB0ECEA9}" type="datetime1">
              <a:rPr lang="en-JM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13/2/2020</a:t>
            </a:fld>
            <a:endParaRPr lang="en-JM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JM">
                <a:solidFill>
                  <a:prstClr val="white">
                    <a:lumMod val="65000"/>
                  </a:prstClr>
                </a:solidFill>
              </a:rPr>
              <a:t>WWW.DESIGNERSPARADISE.COM</a:t>
            </a:r>
            <a:endParaRPr lang="en-JM" dirty="0">
              <a:solidFill>
                <a:prstClr val="white">
                  <a:lumMod val="6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2129409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80435F3-CE51-FE47-901D-12AFFB0ECEA9}" type="datetime1">
              <a:rPr lang="en-JM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13/2/2020</a:t>
            </a:fld>
            <a:endParaRPr lang="en-JM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LiHei Pro" panose="020B0500000000000000" pitchFamily="34" charset="-122"/>
                <a:ea typeface="LiHei Pro" panose="020B0500000000000000" pitchFamily="34" charset="-122"/>
              </a:defRPr>
            </a:lvl1pPr>
          </a:lstStyle>
          <a:p>
            <a:pPr>
              <a:defRPr/>
            </a:pPr>
            <a:r>
              <a:rPr lang="en-JM">
                <a:solidFill>
                  <a:prstClr val="white">
                    <a:lumMod val="65000"/>
                  </a:prstClr>
                </a:solidFill>
              </a:rPr>
              <a:t>xiaoer.yanj.cn</a:t>
            </a:r>
            <a:endParaRPr lang="en-JM" dirty="0">
              <a:solidFill>
                <a:prstClr val="white">
                  <a:lumMod val="6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chemeClr val="tx1">
                    <a:lumMod val="50000"/>
                    <a:lumOff val="50000"/>
                  </a:schemeClr>
                </a:solidFill>
                <a:latin typeface="Impact" panose="020B0806030902050204" pitchFamily="34" charset="0"/>
              </a:defRPr>
            </a:lvl1pPr>
          </a:lstStyle>
          <a:p>
            <a:pPr>
              <a:defRPr/>
            </a:pPr>
            <a:fld id="{857B18ED-D931-45F4-8873-1BEDAB4DC03E}" type="slidenum">
              <a:rPr lang="en-JM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en-JM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cxnSp>
        <p:nvCxnSpPr>
          <p:cNvPr id="7" name="直接连接符 6"/>
          <p:cNvCxnSpPr/>
          <p:nvPr userDrawn="1"/>
        </p:nvCxnSpPr>
        <p:spPr>
          <a:xfrm flipV="1">
            <a:off x="3024904" y="479935"/>
            <a:ext cx="8365514" cy="1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组合 7"/>
          <p:cNvGrpSpPr/>
          <p:nvPr userDrawn="1"/>
        </p:nvGrpSpPr>
        <p:grpSpPr>
          <a:xfrm>
            <a:off x="1" y="195152"/>
            <a:ext cx="3125772" cy="569565"/>
            <a:chOff x="0" y="194743"/>
            <a:chExt cx="3126179" cy="569433"/>
          </a:xfrm>
        </p:grpSpPr>
        <p:sp>
          <p:nvSpPr>
            <p:cNvPr id="9" name="圆角矩形 8"/>
            <p:cNvSpPr/>
            <p:nvPr/>
          </p:nvSpPr>
          <p:spPr>
            <a:xfrm>
              <a:off x="173209" y="194743"/>
              <a:ext cx="2952970" cy="569433"/>
            </a:xfrm>
            <a:prstGeom prst="roundRect">
              <a:avLst>
                <a:gd name="adj" fmla="val 9976"/>
              </a:avLst>
            </a:prstGeom>
            <a:solidFill>
              <a:srgbClr val="01ACBE"/>
            </a:solidFill>
            <a:ln w="19050">
              <a:gradFill flip="none" rotWithShape="1">
                <a:gsLst>
                  <a:gs pos="88000">
                    <a:schemeClr val="bg1"/>
                  </a:gs>
                  <a:gs pos="0">
                    <a:schemeClr val="bg1">
                      <a:lumMod val="75000"/>
                    </a:schemeClr>
                  </a:gs>
                  <a:gs pos="71000">
                    <a:schemeClr val="bg1">
                      <a:lumMod val="85000"/>
                    </a:schemeClr>
                  </a:gs>
                  <a:gs pos="55000">
                    <a:schemeClr val="bg1"/>
                  </a:gs>
                  <a:gs pos="37000">
                    <a:schemeClr val="bg1">
                      <a:lumMod val="85000"/>
                    </a:schemeClr>
                  </a:gs>
                  <a:gs pos="2200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1200000" scaled="0"/>
                <a:tileRect/>
              </a:gra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endParaRPr>
            </a:p>
          </p:txBody>
        </p:sp>
        <p:grpSp>
          <p:nvGrpSpPr>
            <p:cNvPr id="10" name="组合 9"/>
            <p:cNvGrpSpPr/>
            <p:nvPr/>
          </p:nvGrpSpPr>
          <p:grpSpPr>
            <a:xfrm>
              <a:off x="0" y="290669"/>
              <a:ext cx="424561" cy="355906"/>
              <a:chOff x="469900" y="728859"/>
              <a:chExt cx="424561" cy="355906"/>
            </a:xfrm>
          </p:grpSpPr>
          <p:sp>
            <p:nvSpPr>
              <p:cNvPr id="11" name="椭圆 10"/>
              <p:cNvSpPr/>
              <p:nvPr/>
            </p:nvSpPr>
            <p:spPr>
              <a:xfrm rot="16200000">
                <a:off x="738264" y="928568"/>
                <a:ext cx="156198" cy="156196"/>
              </a:xfrm>
              <a:prstGeom prst="ellipse">
                <a:avLst/>
              </a:prstGeom>
              <a:gradFill>
                <a:gsLst>
                  <a:gs pos="75000">
                    <a:schemeClr val="bg1">
                      <a:lumMod val="95000"/>
                    </a:schemeClr>
                  </a:gs>
                  <a:gs pos="55000">
                    <a:schemeClr val="bg1">
                      <a:lumMod val="65000"/>
                    </a:schemeClr>
                  </a:gs>
                  <a:gs pos="35000">
                    <a:schemeClr val="bg1">
                      <a:lumMod val="95000"/>
                    </a:schemeClr>
                  </a:gs>
                  <a:gs pos="17000">
                    <a:schemeClr val="bg1">
                      <a:lumMod val="65000"/>
                    </a:schemeClr>
                  </a:gs>
                  <a:gs pos="0">
                    <a:schemeClr val="bg1"/>
                  </a:gs>
                  <a:gs pos="100000">
                    <a:schemeClr val="bg1">
                      <a:lumMod val="65000"/>
                    </a:schemeClr>
                  </a:gs>
                </a:gsLst>
                <a:lin ang="2700000" scaled="1"/>
              </a:gradFill>
              <a:ln>
                <a:noFill/>
              </a:ln>
              <a:effectLst>
                <a:outerShdw blurRad="12700" dist="127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2" name="椭圆 11"/>
              <p:cNvSpPr/>
              <p:nvPr/>
            </p:nvSpPr>
            <p:spPr>
              <a:xfrm rot="16200000">
                <a:off x="752463" y="942770"/>
                <a:ext cx="127798" cy="127797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12700" dist="127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3" name="椭圆 12"/>
              <p:cNvSpPr/>
              <p:nvPr/>
            </p:nvSpPr>
            <p:spPr>
              <a:xfrm rot="16200000">
                <a:off x="738264" y="728860"/>
                <a:ext cx="156198" cy="156196"/>
              </a:xfrm>
              <a:prstGeom prst="ellipse">
                <a:avLst/>
              </a:prstGeom>
              <a:gradFill>
                <a:gsLst>
                  <a:gs pos="75000">
                    <a:schemeClr val="bg1">
                      <a:lumMod val="95000"/>
                    </a:schemeClr>
                  </a:gs>
                  <a:gs pos="55000">
                    <a:schemeClr val="bg1">
                      <a:lumMod val="65000"/>
                    </a:schemeClr>
                  </a:gs>
                  <a:gs pos="35000">
                    <a:schemeClr val="bg1">
                      <a:lumMod val="95000"/>
                    </a:schemeClr>
                  </a:gs>
                  <a:gs pos="17000">
                    <a:schemeClr val="bg1">
                      <a:lumMod val="65000"/>
                    </a:schemeClr>
                  </a:gs>
                  <a:gs pos="0">
                    <a:schemeClr val="bg1"/>
                  </a:gs>
                  <a:gs pos="100000">
                    <a:schemeClr val="bg1">
                      <a:lumMod val="65000"/>
                    </a:schemeClr>
                  </a:gs>
                </a:gsLst>
                <a:lin ang="2700000" scaled="1"/>
              </a:gradFill>
              <a:ln>
                <a:noFill/>
              </a:ln>
              <a:effectLst>
                <a:outerShdw blurRad="12700" dist="127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4" name="椭圆 13"/>
              <p:cNvSpPr/>
              <p:nvPr/>
            </p:nvSpPr>
            <p:spPr>
              <a:xfrm rot="16200000">
                <a:off x="752463" y="743063"/>
                <a:ext cx="127798" cy="127797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12700" dist="127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5" name="圆角矩形 14"/>
              <p:cNvSpPr/>
              <p:nvPr/>
            </p:nvSpPr>
            <p:spPr>
              <a:xfrm rot="16200000">
                <a:off x="636543" y="859458"/>
                <a:ext cx="18656" cy="351942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74000">
                    <a:schemeClr val="bg1"/>
                  </a:gs>
                  <a:gs pos="52000">
                    <a:schemeClr val="bg1">
                      <a:lumMod val="85000"/>
                    </a:schemeClr>
                  </a:gs>
                  <a:gs pos="23000">
                    <a:schemeClr val="bg1">
                      <a:lumMod val="65000"/>
                    </a:schemeClr>
                  </a:gs>
                  <a:gs pos="0">
                    <a:schemeClr val="bg1">
                      <a:lumMod val="50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1"/>
              </a:gradFill>
              <a:ln w="12700">
                <a:gradFill flip="none" rotWithShape="1">
                  <a:gsLst>
                    <a:gs pos="0">
                      <a:schemeClr val="bg1">
                        <a:lumMod val="65000"/>
                      </a:schemeClr>
                    </a:gs>
                    <a:gs pos="44000">
                      <a:schemeClr val="bg1">
                        <a:lumMod val="75000"/>
                      </a:schemeClr>
                    </a:gs>
                    <a:gs pos="78000">
                      <a:schemeClr val="bg1"/>
                    </a:gs>
                    <a:gs pos="61000">
                      <a:schemeClr val="bg1">
                        <a:lumMod val="100000"/>
                      </a:schemeClr>
                    </a:gs>
                    <a:gs pos="100000">
                      <a:schemeClr val="bg1">
                        <a:lumMod val="65000"/>
                      </a:schemeClr>
                    </a:gs>
                  </a:gsLst>
                  <a:lin ang="5400000" scaled="0"/>
                  <a:tileRect/>
                </a:gradFill>
              </a:ln>
              <a:effectLst>
                <a:outerShdw blurRad="254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6" name="圆角矩形 15"/>
              <p:cNvSpPr/>
              <p:nvPr/>
            </p:nvSpPr>
            <p:spPr>
              <a:xfrm rot="16200000">
                <a:off x="636543" y="809416"/>
                <a:ext cx="18656" cy="351942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74000">
                    <a:schemeClr val="bg1"/>
                  </a:gs>
                  <a:gs pos="52000">
                    <a:schemeClr val="bg1">
                      <a:lumMod val="85000"/>
                    </a:schemeClr>
                  </a:gs>
                  <a:gs pos="23000">
                    <a:schemeClr val="bg1">
                      <a:lumMod val="65000"/>
                    </a:schemeClr>
                  </a:gs>
                  <a:gs pos="0">
                    <a:schemeClr val="bg1">
                      <a:lumMod val="50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1"/>
              </a:gradFill>
              <a:ln w="12700">
                <a:gradFill flip="none" rotWithShape="1">
                  <a:gsLst>
                    <a:gs pos="0">
                      <a:schemeClr val="bg1">
                        <a:lumMod val="65000"/>
                      </a:schemeClr>
                    </a:gs>
                    <a:gs pos="43000">
                      <a:schemeClr val="bg1">
                        <a:lumMod val="75000"/>
                      </a:schemeClr>
                    </a:gs>
                    <a:gs pos="79000">
                      <a:schemeClr val="bg1"/>
                    </a:gs>
                    <a:gs pos="61000">
                      <a:schemeClr val="bg1">
                        <a:lumMod val="100000"/>
                      </a:schemeClr>
                    </a:gs>
                    <a:gs pos="100000">
                      <a:schemeClr val="bg1">
                        <a:lumMod val="65000"/>
                      </a:schemeClr>
                    </a:gs>
                  </a:gsLst>
                  <a:lin ang="5400000" scaled="0"/>
                  <a:tileRect/>
                </a:gradFill>
              </a:ln>
              <a:effectLst>
                <a:outerShdw blurRad="254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7" name="圆角矩形 16"/>
              <p:cNvSpPr/>
              <p:nvPr/>
            </p:nvSpPr>
            <p:spPr>
              <a:xfrm rot="16200000">
                <a:off x="636543" y="655035"/>
                <a:ext cx="18656" cy="351942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74000">
                    <a:schemeClr val="bg1"/>
                  </a:gs>
                  <a:gs pos="52000">
                    <a:schemeClr val="bg1">
                      <a:lumMod val="85000"/>
                    </a:schemeClr>
                  </a:gs>
                  <a:gs pos="23000">
                    <a:schemeClr val="bg1">
                      <a:lumMod val="65000"/>
                    </a:schemeClr>
                  </a:gs>
                  <a:gs pos="0">
                    <a:schemeClr val="bg1">
                      <a:lumMod val="50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1"/>
              </a:gradFill>
              <a:ln w="12700">
                <a:gradFill flip="none" rotWithShape="1">
                  <a:gsLst>
                    <a:gs pos="0">
                      <a:schemeClr val="bg1">
                        <a:lumMod val="65000"/>
                      </a:schemeClr>
                    </a:gs>
                    <a:gs pos="44000">
                      <a:schemeClr val="bg1">
                        <a:lumMod val="75000"/>
                      </a:schemeClr>
                    </a:gs>
                    <a:gs pos="78000">
                      <a:schemeClr val="bg1"/>
                    </a:gs>
                    <a:gs pos="61000">
                      <a:schemeClr val="bg1">
                        <a:lumMod val="100000"/>
                      </a:schemeClr>
                    </a:gs>
                    <a:gs pos="100000">
                      <a:schemeClr val="bg1">
                        <a:lumMod val="65000"/>
                      </a:schemeClr>
                    </a:gs>
                  </a:gsLst>
                  <a:lin ang="5400000" scaled="0"/>
                  <a:tileRect/>
                </a:gradFill>
              </a:ln>
              <a:effectLst>
                <a:outerShdw blurRad="254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8" name="圆角矩形 17"/>
              <p:cNvSpPr/>
              <p:nvPr/>
            </p:nvSpPr>
            <p:spPr>
              <a:xfrm rot="16200000">
                <a:off x="636543" y="604992"/>
                <a:ext cx="18656" cy="351942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74000">
                    <a:schemeClr val="bg1"/>
                  </a:gs>
                  <a:gs pos="52000">
                    <a:schemeClr val="bg1">
                      <a:lumMod val="85000"/>
                    </a:schemeClr>
                  </a:gs>
                  <a:gs pos="23000">
                    <a:schemeClr val="bg1">
                      <a:lumMod val="65000"/>
                    </a:schemeClr>
                  </a:gs>
                  <a:gs pos="0">
                    <a:schemeClr val="bg1">
                      <a:lumMod val="50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1"/>
              </a:gradFill>
              <a:ln w="12700">
                <a:gradFill flip="none" rotWithShape="1">
                  <a:gsLst>
                    <a:gs pos="0">
                      <a:schemeClr val="bg1">
                        <a:lumMod val="65000"/>
                      </a:schemeClr>
                    </a:gs>
                    <a:gs pos="43000">
                      <a:schemeClr val="bg1">
                        <a:lumMod val="75000"/>
                      </a:schemeClr>
                    </a:gs>
                    <a:gs pos="79000">
                      <a:schemeClr val="bg1"/>
                    </a:gs>
                    <a:gs pos="61000">
                      <a:schemeClr val="bg1">
                        <a:lumMod val="100000"/>
                      </a:schemeClr>
                    </a:gs>
                    <a:gs pos="100000">
                      <a:schemeClr val="bg1">
                        <a:lumMod val="65000"/>
                      </a:schemeClr>
                    </a:gs>
                  </a:gsLst>
                  <a:lin ang="5400000" scaled="0"/>
                  <a:tileRect/>
                </a:gradFill>
              </a:ln>
              <a:effectLst>
                <a:outerShdw blurRad="254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宋体" panose="02010600030101010101" pitchFamily="2" charset="-122"/>
                  <a:cs typeface="+mn-cs"/>
                </a:endParaRPr>
              </a:p>
            </p:txBody>
          </p:sp>
        </p:grpSp>
      </p:grpSp>
      <p:grpSp>
        <p:nvGrpSpPr>
          <p:cNvPr id="19" name="组合 18"/>
          <p:cNvGrpSpPr/>
          <p:nvPr userDrawn="1"/>
        </p:nvGrpSpPr>
        <p:grpSpPr>
          <a:xfrm>
            <a:off x="11352323" y="175669"/>
            <a:ext cx="838091" cy="743984"/>
            <a:chOff x="39833" y="101457"/>
            <a:chExt cx="838200" cy="743812"/>
          </a:xfrm>
        </p:grpSpPr>
        <p:grpSp>
          <p:nvGrpSpPr>
            <p:cNvPr id="20" name="组合 19"/>
            <p:cNvGrpSpPr/>
            <p:nvPr userDrawn="1"/>
          </p:nvGrpSpPr>
          <p:grpSpPr>
            <a:xfrm>
              <a:off x="130195" y="101457"/>
              <a:ext cx="647560" cy="567974"/>
              <a:chOff x="257420" y="226345"/>
              <a:chExt cx="540747" cy="474289"/>
            </a:xfrm>
          </p:grpSpPr>
          <p:pic>
            <p:nvPicPr>
              <p:cNvPr id="22" name="图片 21"/>
              <p:cNvPicPr>
                <a:picLocks noChangeAspect="1"/>
              </p:cNvPicPr>
              <p:nvPr userDrawn="1"/>
            </p:nvPicPr>
            <p:blipFill>
              <a:blip r:embed="rId2" cstate="email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tretch>
                <a:fillRect/>
              </a:stretch>
            </p:blipFill>
            <p:spPr>
              <a:xfrm>
                <a:off x="257420" y="226345"/>
                <a:ext cx="472830" cy="472830"/>
              </a:xfrm>
              <a:prstGeom prst="rect">
                <a:avLst/>
              </a:prstGeom>
            </p:spPr>
          </p:pic>
          <p:pic>
            <p:nvPicPr>
              <p:cNvPr id="23" name="图片 22"/>
              <p:cNvPicPr>
                <a:picLocks noChangeAspect="1"/>
              </p:cNvPicPr>
              <p:nvPr userDrawn="1"/>
            </p:nvPicPr>
            <p:blipFill rotWithShape="1">
              <a:blip r:embed="rId3" cstate="email">
                <a:grayscl/>
                <a:extLst>
                  <a:ext uri="{BEBA8EAE-BF5A-486C-A8C5-ECC9F3942E4B}">
                    <a14:imgProps xmlns:a14="http://schemas.microsoft.com/office/drawing/2010/main" xmlns="">
                      <a14:imgLayer r:embed="rId4">
                        <a14:imgEffect>
                          <a14:colorTemperature colorTemp="2000"/>
                        </a14:imgEffect>
                      </a14:imgLayer>
                    </a14:imgProps>
                  </a:ext>
                </a:extLst>
              </a:blip>
              <a:srcRect/>
              <a:stretch/>
            </p:blipFill>
            <p:spPr>
              <a:xfrm flipH="1">
                <a:off x="265701" y="654915"/>
                <a:ext cx="532466" cy="45719"/>
              </a:xfrm>
              <a:prstGeom prst="rect">
                <a:avLst/>
              </a:prstGeom>
            </p:spPr>
          </p:pic>
        </p:grpSp>
        <p:sp>
          <p:nvSpPr>
            <p:cNvPr id="21" name="文本框 20"/>
            <p:cNvSpPr txBox="1"/>
            <p:nvPr userDrawn="1"/>
          </p:nvSpPr>
          <p:spPr>
            <a:xfrm>
              <a:off x="39833" y="629875"/>
              <a:ext cx="838200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迷你简汉真广标" panose="02010609000101010101" pitchFamily="49" charset="-122"/>
                  <a:ea typeface="迷你简汉真广标" panose="02010609000101010101" pitchFamily="49" charset="-122"/>
                  <a:cs typeface="+mn-cs"/>
                </a:rPr>
                <a:t>By </a:t>
              </a:r>
              <a:r>
                <a:rPr kumimoji="0" lang="zh-CN" altLang="en-US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迷你简汉真广标" panose="02010609000101010101" pitchFamily="49" charset="-122"/>
                  <a:ea typeface="迷你简汉真广标" panose="02010609000101010101" pitchFamily="49" charset="-122"/>
                  <a:cs typeface="+mn-cs"/>
                </a:rPr>
                <a:t>杜小二</a:t>
              </a:r>
            </a:p>
          </p:txBody>
        </p:sp>
      </p:grpSp>
      <p:sp>
        <p:nvSpPr>
          <p:cNvPr id="24" name="标题占位符 1"/>
          <p:cNvSpPr>
            <a:spLocks noGrp="1"/>
          </p:cNvSpPr>
          <p:nvPr>
            <p:ph type="title"/>
          </p:nvPr>
        </p:nvSpPr>
        <p:spPr>
          <a:xfrm>
            <a:off x="416259" y="206382"/>
            <a:ext cx="3050391" cy="547102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>
            <a:lvl1pPr>
              <a:defRPr sz="1800">
                <a:solidFill>
                  <a:schemeClr val="bg1"/>
                </a:solidFill>
                <a:latin typeface="迷你简汉真广标" panose="02010609000101010101" pitchFamily="49" charset="-122"/>
                <a:ea typeface="迷你简汉真广标" panose="0201060900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xmlns="" val="218163827"/>
      </p:ext>
    </p:extLst>
  </p:cSld>
  <p:clrMapOvr>
    <a:masterClrMapping/>
  </p:clrMapOvr>
  <p:hf hdr="0" dt="0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3"/>
          <p:cNvSpPr/>
          <p:nvPr userDrawn="1"/>
        </p:nvSpPr>
        <p:spPr>
          <a:xfrm>
            <a:off x="-8905" y="0"/>
            <a:ext cx="12202286" cy="6859588"/>
          </a:xfrm>
          <a:prstGeom prst="rect">
            <a:avLst/>
          </a:prstGeom>
          <a:gradFill flip="none" rotWithShape="1">
            <a:gsLst>
              <a:gs pos="0">
                <a:srgbClr val="77458B"/>
              </a:gs>
              <a:gs pos="100000">
                <a:srgbClr val="4F2D5D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JM" sz="1800" b="0" i="0" u="none" strike="noStrike" kern="1200" cap="none" spc="0" normalizeH="0" baseline="0" noProof="0" dirty="0">
              <a:ln>
                <a:noFill/>
              </a:ln>
              <a:solidFill>
                <a:srgbClr val="F34F57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6620504-D840-6A40-90BC-6F3747762FA2}" type="datetime1">
              <a:rPr lang="en-JM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13/2/2020</a:t>
            </a:fld>
            <a:endParaRPr lang="en-JM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3213621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exa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0"/>
            <a:ext cx="12190413" cy="685958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80435F3-CE51-FE47-901D-12AFFB0ECEA9}" type="datetime1">
              <a:rPr lang="en-JM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13/2/2020</a:t>
            </a:fld>
            <a:endParaRPr lang="en-JM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JM">
                <a:solidFill>
                  <a:prstClr val="white">
                    <a:lumMod val="65000"/>
                  </a:prstClr>
                </a:solidFill>
              </a:rPr>
              <a:t>WWW.DESIGNERSPARADISE.COM</a:t>
            </a:r>
            <a:endParaRPr lang="en-JM" dirty="0">
              <a:solidFill>
                <a:prstClr val="white">
                  <a:lumMod val="6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6395071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80435F3-CE51-FE47-901D-12AFFB0ECEA9}" type="datetime1">
              <a:rPr lang="en-JM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13/2/2020</a:t>
            </a:fld>
            <a:endParaRPr lang="en-JM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LiHei Pro" panose="020B0500000000000000" pitchFamily="34" charset="-122"/>
                <a:ea typeface="LiHei Pro" panose="020B0500000000000000" pitchFamily="34" charset="-122"/>
              </a:defRPr>
            </a:lvl1pPr>
          </a:lstStyle>
          <a:p>
            <a:pPr>
              <a:defRPr/>
            </a:pPr>
            <a:r>
              <a:rPr lang="en-JM">
                <a:solidFill>
                  <a:prstClr val="white">
                    <a:lumMod val="65000"/>
                  </a:prstClr>
                </a:solidFill>
              </a:rPr>
              <a:t>xiaoer.yanj.cn</a:t>
            </a:r>
            <a:endParaRPr lang="en-JM" dirty="0">
              <a:solidFill>
                <a:prstClr val="white">
                  <a:lumMod val="6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chemeClr val="tx1">
                    <a:lumMod val="50000"/>
                    <a:lumOff val="50000"/>
                  </a:schemeClr>
                </a:solidFill>
                <a:latin typeface="Impact" panose="020B0806030902050204" pitchFamily="34" charset="0"/>
              </a:defRPr>
            </a:lvl1pPr>
          </a:lstStyle>
          <a:p>
            <a:pPr>
              <a:defRPr/>
            </a:pPr>
            <a:fld id="{857B18ED-D931-45F4-8873-1BEDAB4DC03E}" type="slidenum">
              <a:rPr lang="en-JM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en-JM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cxnSp>
        <p:nvCxnSpPr>
          <p:cNvPr id="7" name="直接连接符 6"/>
          <p:cNvCxnSpPr/>
          <p:nvPr userDrawn="1"/>
        </p:nvCxnSpPr>
        <p:spPr>
          <a:xfrm flipV="1">
            <a:off x="3024904" y="479935"/>
            <a:ext cx="8365514" cy="1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组合 7"/>
          <p:cNvGrpSpPr/>
          <p:nvPr userDrawn="1"/>
        </p:nvGrpSpPr>
        <p:grpSpPr>
          <a:xfrm>
            <a:off x="1" y="195152"/>
            <a:ext cx="3125772" cy="569565"/>
            <a:chOff x="0" y="194743"/>
            <a:chExt cx="3126179" cy="569433"/>
          </a:xfrm>
        </p:grpSpPr>
        <p:sp>
          <p:nvSpPr>
            <p:cNvPr id="9" name="圆角矩形 8"/>
            <p:cNvSpPr/>
            <p:nvPr/>
          </p:nvSpPr>
          <p:spPr>
            <a:xfrm>
              <a:off x="173209" y="194743"/>
              <a:ext cx="2952970" cy="569433"/>
            </a:xfrm>
            <a:prstGeom prst="roundRect">
              <a:avLst>
                <a:gd name="adj" fmla="val 9976"/>
              </a:avLst>
            </a:prstGeom>
            <a:solidFill>
              <a:srgbClr val="01ACBE"/>
            </a:solidFill>
            <a:ln w="19050">
              <a:gradFill flip="none" rotWithShape="1">
                <a:gsLst>
                  <a:gs pos="88000">
                    <a:schemeClr val="bg1"/>
                  </a:gs>
                  <a:gs pos="0">
                    <a:schemeClr val="bg1">
                      <a:lumMod val="75000"/>
                    </a:schemeClr>
                  </a:gs>
                  <a:gs pos="71000">
                    <a:schemeClr val="bg1">
                      <a:lumMod val="85000"/>
                    </a:schemeClr>
                  </a:gs>
                  <a:gs pos="55000">
                    <a:schemeClr val="bg1"/>
                  </a:gs>
                  <a:gs pos="37000">
                    <a:schemeClr val="bg1">
                      <a:lumMod val="85000"/>
                    </a:schemeClr>
                  </a:gs>
                  <a:gs pos="2200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1200000" scaled="0"/>
                <a:tileRect/>
              </a:gra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endParaRPr>
            </a:p>
          </p:txBody>
        </p:sp>
        <p:grpSp>
          <p:nvGrpSpPr>
            <p:cNvPr id="10" name="组合 9"/>
            <p:cNvGrpSpPr/>
            <p:nvPr/>
          </p:nvGrpSpPr>
          <p:grpSpPr>
            <a:xfrm>
              <a:off x="0" y="290669"/>
              <a:ext cx="424561" cy="355906"/>
              <a:chOff x="469900" y="728859"/>
              <a:chExt cx="424561" cy="355906"/>
            </a:xfrm>
          </p:grpSpPr>
          <p:sp>
            <p:nvSpPr>
              <p:cNvPr id="11" name="椭圆 10"/>
              <p:cNvSpPr/>
              <p:nvPr/>
            </p:nvSpPr>
            <p:spPr>
              <a:xfrm rot="16200000">
                <a:off x="738264" y="928568"/>
                <a:ext cx="156198" cy="156196"/>
              </a:xfrm>
              <a:prstGeom prst="ellipse">
                <a:avLst/>
              </a:prstGeom>
              <a:gradFill>
                <a:gsLst>
                  <a:gs pos="75000">
                    <a:schemeClr val="bg1">
                      <a:lumMod val="95000"/>
                    </a:schemeClr>
                  </a:gs>
                  <a:gs pos="55000">
                    <a:schemeClr val="bg1">
                      <a:lumMod val="65000"/>
                    </a:schemeClr>
                  </a:gs>
                  <a:gs pos="35000">
                    <a:schemeClr val="bg1">
                      <a:lumMod val="95000"/>
                    </a:schemeClr>
                  </a:gs>
                  <a:gs pos="17000">
                    <a:schemeClr val="bg1">
                      <a:lumMod val="65000"/>
                    </a:schemeClr>
                  </a:gs>
                  <a:gs pos="0">
                    <a:schemeClr val="bg1"/>
                  </a:gs>
                  <a:gs pos="100000">
                    <a:schemeClr val="bg1">
                      <a:lumMod val="65000"/>
                    </a:schemeClr>
                  </a:gs>
                </a:gsLst>
                <a:lin ang="2700000" scaled="1"/>
              </a:gradFill>
              <a:ln>
                <a:noFill/>
              </a:ln>
              <a:effectLst>
                <a:outerShdw blurRad="12700" dist="127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2" name="椭圆 11"/>
              <p:cNvSpPr/>
              <p:nvPr/>
            </p:nvSpPr>
            <p:spPr>
              <a:xfrm rot="16200000">
                <a:off x="752463" y="942770"/>
                <a:ext cx="127798" cy="127797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12700" dist="127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3" name="椭圆 12"/>
              <p:cNvSpPr/>
              <p:nvPr/>
            </p:nvSpPr>
            <p:spPr>
              <a:xfrm rot="16200000">
                <a:off x="738264" y="728860"/>
                <a:ext cx="156198" cy="156196"/>
              </a:xfrm>
              <a:prstGeom prst="ellipse">
                <a:avLst/>
              </a:prstGeom>
              <a:gradFill>
                <a:gsLst>
                  <a:gs pos="75000">
                    <a:schemeClr val="bg1">
                      <a:lumMod val="95000"/>
                    </a:schemeClr>
                  </a:gs>
                  <a:gs pos="55000">
                    <a:schemeClr val="bg1">
                      <a:lumMod val="65000"/>
                    </a:schemeClr>
                  </a:gs>
                  <a:gs pos="35000">
                    <a:schemeClr val="bg1">
                      <a:lumMod val="95000"/>
                    </a:schemeClr>
                  </a:gs>
                  <a:gs pos="17000">
                    <a:schemeClr val="bg1">
                      <a:lumMod val="65000"/>
                    </a:schemeClr>
                  </a:gs>
                  <a:gs pos="0">
                    <a:schemeClr val="bg1"/>
                  </a:gs>
                  <a:gs pos="100000">
                    <a:schemeClr val="bg1">
                      <a:lumMod val="65000"/>
                    </a:schemeClr>
                  </a:gs>
                </a:gsLst>
                <a:lin ang="2700000" scaled="1"/>
              </a:gradFill>
              <a:ln>
                <a:noFill/>
              </a:ln>
              <a:effectLst>
                <a:outerShdw blurRad="12700" dist="127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4" name="椭圆 13"/>
              <p:cNvSpPr/>
              <p:nvPr/>
            </p:nvSpPr>
            <p:spPr>
              <a:xfrm rot="16200000">
                <a:off x="752463" y="743063"/>
                <a:ext cx="127798" cy="127797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12700" dist="127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5" name="圆角矩形 14"/>
              <p:cNvSpPr/>
              <p:nvPr/>
            </p:nvSpPr>
            <p:spPr>
              <a:xfrm rot="16200000">
                <a:off x="636543" y="859458"/>
                <a:ext cx="18656" cy="351942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74000">
                    <a:schemeClr val="bg1"/>
                  </a:gs>
                  <a:gs pos="52000">
                    <a:schemeClr val="bg1">
                      <a:lumMod val="85000"/>
                    </a:schemeClr>
                  </a:gs>
                  <a:gs pos="23000">
                    <a:schemeClr val="bg1">
                      <a:lumMod val="65000"/>
                    </a:schemeClr>
                  </a:gs>
                  <a:gs pos="0">
                    <a:schemeClr val="bg1">
                      <a:lumMod val="50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1"/>
              </a:gradFill>
              <a:ln w="12700">
                <a:gradFill flip="none" rotWithShape="1">
                  <a:gsLst>
                    <a:gs pos="0">
                      <a:schemeClr val="bg1">
                        <a:lumMod val="65000"/>
                      </a:schemeClr>
                    </a:gs>
                    <a:gs pos="44000">
                      <a:schemeClr val="bg1">
                        <a:lumMod val="75000"/>
                      </a:schemeClr>
                    </a:gs>
                    <a:gs pos="78000">
                      <a:schemeClr val="bg1"/>
                    </a:gs>
                    <a:gs pos="61000">
                      <a:schemeClr val="bg1">
                        <a:lumMod val="100000"/>
                      </a:schemeClr>
                    </a:gs>
                    <a:gs pos="100000">
                      <a:schemeClr val="bg1">
                        <a:lumMod val="65000"/>
                      </a:schemeClr>
                    </a:gs>
                  </a:gsLst>
                  <a:lin ang="5400000" scaled="0"/>
                  <a:tileRect/>
                </a:gradFill>
              </a:ln>
              <a:effectLst>
                <a:outerShdw blurRad="254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6" name="圆角矩形 15"/>
              <p:cNvSpPr/>
              <p:nvPr/>
            </p:nvSpPr>
            <p:spPr>
              <a:xfrm rot="16200000">
                <a:off x="636543" y="809416"/>
                <a:ext cx="18656" cy="351942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74000">
                    <a:schemeClr val="bg1"/>
                  </a:gs>
                  <a:gs pos="52000">
                    <a:schemeClr val="bg1">
                      <a:lumMod val="85000"/>
                    </a:schemeClr>
                  </a:gs>
                  <a:gs pos="23000">
                    <a:schemeClr val="bg1">
                      <a:lumMod val="65000"/>
                    </a:schemeClr>
                  </a:gs>
                  <a:gs pos="0">
                    <a:schemeClr val="bg1">
                      <a:lumMod val="50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1"/>
              </a:gradFill>
              <a:ln w="12700">
                <a:gradFill flip="none" rotWithShape="1">
                  <a:gsLst>
                    <a:gs pos="0">
                      <a:schemeClr val="bg1">
                        <a:lumMod val="65000"/>
                      </a:schemeClr>
                    </a:gs>
                    <a:gs pos="43000">
                      <a:schemeClr val="bg1">
                        <a:lumMod val="75000"/>
                      </a:schemeClr>
                    </a:gs>
                    <a:gs pos="79000">
                      <a:schemeClr val="bg1"/>
                    </a:gs>
                    <a:gs pos="61000">
                      <a:schemeClr val="bg1">
                        <a:lumMod val="100000"/>
                      </a:schemeClr>
                    </a:gs>
                    <a:gs pos="100000">
                      <a:schemeClr val="bg1">
                        <a:lumMod val="65000"/>
                      </a:schemeClr>
                    </a:gs>
                  </a:gsLst>
                  <a:lin ang="5400000" scaled="0"/>
                  <a:tileRect/>
                </a:gradFill>
              </a:ln>
              <a:effectLst>
                <a:outerShdw blurRad="254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7" name="圆角矩形 16"/>
              <p:cNvSpPr/>
              <p:nvPr/>
            </p:nvSpPr>
            <p:spPr>
              <a:xfrm rot="16200000">
                <a:off x="636543" y="655035"/>
                <a:ext cx="18656" cy="351942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74000">
                    <a:schemeClr val="bg1"/>
                  </a:gs>
                  <a:gs pos="52000">
                    <a:schemeClr val="bg1">
                      <a:lumMod val="85000"/>
                    </a:schemeClr>
                  </a:gs>
                  <a:gs pos="23000">
                    <a:schemeClr val="bg1">
                      <a:lumMod val="65000"/>
                    </a:schemeClr>
                  </a:gs>
                  <a:gs pos="0">
                    <a:schemeClr val="bg1">
                      <a:lumMod val="50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1"/>
              </a:gradFill>
              <a:ln w="12700">
                <a:gradFill flip="none" rotWithShape="1">
                  <a:gsLst>
                    <a:gs pos="0">
                      <a:schemeClr val="bg1">
                        <a:lumMod val="65000"/>
                      </a:schemeClr>
                    </a:gs>
                    <a:gs pos="44000">
                      <a:schemeClr val="bg1">
                        <a:lumMod val="75000"/>
                      </a:schemeClr>
                    </a:gs>
                    <a:gs pos="78000">
                      <a:schemeClr val="bg1"/>
                    </a:gs>
                    <a:gs pos="61000">
                      <a:schemeClr val="bg1">
                        <a:lumMod val="100000"/>
                      </a:schemeClr>
                    </a:gs>
                    <a:gs pos="100000">
                      <a:schemeClr val="bg1">
                        <a:lumMod val="65000"/>
                      </a:schemeClr>
                    </a:gs>
                  </a:gsLst>
                  <a:lin ang="5400000" scaled="0"/>
                  <a:tileRect/>
                </a:gradFill>
              </a:ln>
              <a:effectLst>
                <a:outerShdw blurRad="254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8" name="圆角矩形 17"/>
              <p:cNvSpPr/>
              <p:nvPr/>
            </p:nvSpPr>
            <p:spPr>
              <a:xfrm rot="16200000">
                <a:off x="636543" y="604992"/>
                <a:ext cx="18656" cy="351942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74000">
                    <a:schemeClr val="bg1"/>
                  </a:gs>
                  <a:gs pos="52000">
                    <a:schemeClr val="bg1">
                      <a:lumMod val="85000"/>
                    </a:schemeClr>
                  </a:gs>
                  <a:gs pos="23000">
                    <a:schemeClr val="bg1">
                      <a:lumMod val="65000"/>
                    </a:schemeClr>
                  </a:gs>
                  <a:gs pos="0">
                    <a:schemeClr val="bg1">
                      <a:lumMod val="50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1"/>
              </a:gradFill>
              <a:ln w="12700">
                <a:gradFill flip="none" rotWithShape="1">
                  <a:gsLst>
                    <a:gs pos="0">
                      <a:schemeClr val="bg1">
                        <a:lumMod val="65000"/>
                      </a:schemeClr>
                    </a:gs>
                    <a:gs pos="43000">
                      <a:schemeClr val="bg1">
                        <a:lumMod val="75000"/>
                      </a:schemeClr>
                    </a:gs>
                    <a:gs pos="79000">
                      <a:schemeClr val="bg1"/>
                    </a:gs>
                    <a:gs pos="61000">
                      <a:schemeClr val="bg1">
                        <a:lumMod val="100000"/>
                      </a:schemeClr>
                    </a:gs>
                    <a:gs pos="100000">
                      <a:schemeClr val="bg1">
                        <a:lumMod val="65000"/>
                      </a:schemeClr>
                    </a:gs>
                  </a:gsLst>
                  <a:lin ang="5400000" scaled="0"/>
                  <a:tileRect/>
                </a:gradFill>
              </a:ln>
              <a:effectLst>
                <a:outerShdw blurRad="254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宋体" panose="02010600030101010101" pitchFamily="2" charset="-122"/>
                  <a:cs typeface="+mn-cs"/>
                </a:endParaRPr>
              </a:p>
            </p:txBody>
          </p:sp>
        </p:grpSp>
      </p:grpSp>
      <p:grpSp>
        <p:nvGrpSpPr>
          <p:cNvPr id="19" name="组合 18"/>
          <p:cNvGrpSpPr/>
          <p:nvPr userDrawn="1"/>
        </p:nvGrpSpPr>
        <p:grpSpPr>
          <a:xfrm>
            <a:off x="11352323" y="175669"/>
            <a:ext cx="838091" cy="743984"/>
            <a:chOff x="39833" y="101457"/>
            <a:chExt cx="838200" cy="743812"/>
          </a:xfrm>
        </p:grpSpPr>
        <p:grpSp>
          <p:nvGrpSpPr>
            <p:cNvPr id="20" name="组合 19"/>
            <p:cNvGrpSpPr/>
            <p:nvPr userDrawn="1"/>
          </p:nvGrpSpPr>
          <p:grpSpPr>
            <a:xfrm>
              <a:off x="130195" y="101457"/>
              <a:ext cx="647560" cy="567974"/>
              <a:chOff x="257420" y="226345"/>
              <a:chExt cx="540747" cy="474289"/>
            </a:xfrm>
          </p:grpSpPr>
          <p:pic>
            <p:nvPicPr>
              <p:cNvPr id="22" name="图片 21"/>
              <p:cNvPicPr>
                <a:picLocks noChangeAspect="1"/>
              </p:cNvPicPr>
              <p:nvPr userDrawn="1"/>
            </p:nvPicPr>
            <p:blipFill>
              <a:blip r:embed="rId2" cstate="email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tretch>
                <a:fillRect/>
              </a:stretch>
            </p:blipFill>
            <p:spPr>
              <a:xfrm>
                <a:off x="257420" y="226345"/>
                <a:ext cx="472830" cy="472830"/>
              </a:xfrm>
              <a:prstGeom prst="rect">
                <a:avLst/>
              </a:prstGeom>
            </p:spPr>
          </p:pic>
          <p:pic>
            <p:nvPicPr>
              <p:cNvPr id="23" name="图片 22"/>
              <p:cNvPicPr>
                <a:picLocks noChangeAspect="1"/>
              </p:cNvPicPr>
              <p:nvPr userDrawn="1"/>
            </p:nvPicPr>
            <p:blipFill rotWithShape="1">
              <a:blip r:embed="rId3" cstate="email">
                <a:grayscl/>
                <a:extLst>
                  <a:ext uri="{BEBA8EAE-BF5A-486C-A8C5-ECC9F3942E4B}">
                    <a14:imgProps xmlns:a14="http://schemas.microsoft.com/office/drawing/2010/main" xmlns="">
                      <a14:imgLayer r:embed="rId4">
                        <a14:imgEffect>
                          <a14:colorTemperature colorTemp="2000"/>
                        </a14:imgEffect>
                      </a14:imgLayer>
                    </a14:imgProps>
                  </a:ext>
                </a:extLst>
              </a:blip>
              <a:srcRect/>
              <a:stretch/>
            </p:blipFill>
            <p:spPr>
              <a:xfrm flipH="1">
                <a:off x="265701" y="654915"/>
                <a:ext cx="532466" cy="45719"/>
              </a:xfrm>
              <a:prstGeom prst="rect">
                <a:avLst/>
              </a:prstGeom>
            </p:spPr>
          </p:pic>
        </p:grpSp>
        <p:sp>
          <p:nvSpPr>
            <p:cNvPr id="21" name="文本框 20"/>
            <p:cNvSpPr txBox="1"/>
            <p:nvPr userDrawn="1"/>
          </p:nvSpPr>
          <p:spPr>
            <a:xfrm>
              <a:off x="39833" y="629875"/>
              <a:ext cx="838200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迷你简汉真广标" panose="02010609000101010101" pitchFamily="49" charset="-122"/>
                  <a:ea typeface="迷你简汉真广标" panose="02010609000101010101" pitchFamily="49" charset="-122"/>
                  <a:cs typeface="+mn-cs"/>
                </a:rPr>
                <a:t>By </a:t>
              </a:r>
              <a:r>
                <a:rPr kumimoji="0" lang="zh-CN" altLang="en-US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迷你简汉真广标" panose="02010609000101010101" pitchFamily="49" charset="-122"/>
                  <a:ea typeface="迷你简汉真广标" panose="02010609000101010101" pitchFamily="49" charset="-122"/>
                  <a:cs typeface="+mn-cs"/>
                </a:rPr>
                <a:t>杜小二</a:t>
              </a:r>
            </a:p>
          </p:txBody>
        </p:sp>
      </p:grpSp>
      <p:sp>
        <p:nvSpPr>
          <p:cNvPr id="24" name="标题占位符 1"/>
          <p:cNvSpPr>
            <a:spLocks noGrp="1"/>
          </p:cNvSpPr>
          <p:nvPr>
            <p:ph type="title"/>
          </p:nvPr>
        </p:nvSpPr>
        <p:spPr>
          <a:xfrm>
            <a:off x="416259" y="206382"/>
            <a:ext cx="3050391" cy="547102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>
            <a:lvl1pPr>
              <a:defRPr sz="1800">
                <a:solidFill>
                  <a:schemeClr val="bg1"/>
                </a:solidFill>
                <a:latin typeface="迷你简汉真广标" panose="02010609000101010101" pitchFamily="49" charset="-122"/>
                <a:ea typeface="迷你简汉真广标" panose="0201060900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xmlns="" val="3552026902"/>
      </p:ext>
    </p:extLst>
  </p:cSld>
  <p:clrMapOvr>
    <a:masterClrMapping/>
  </p:clrMapOvr>
  <p:hf hdr="0" dt="0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3"/>
          <p:cNvSpPr/>
          <p:nvPr userDrawn="1"/>
        </p:nvSpPr>
        <p:spPr>
          <a:xfrm>
            <a:off x="-8905" y="0"/>
            <a:ext cx="12202286" cy="6859588"/>
          </a:xfrm>
          <a:prstGeom prst="rect">
            <a:avLst/>
          </a:prstGeom>
          <a:gradFill flip="none" rotWithShape="1">
            <a:gsLst>
              <a:gs pos="0">
                <a:srgbClr val="77458B"/>
              </a:gs>
              <a:gs pos="100000">
                <a:srgbClr val="4F2D5D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JM" sz="1800" b="0" i="0" u="none" strike="noStrike" kern="1200" cap="none" spc="0" normalizeH="0" baseline="0" noProof="0" dirty="0">
              <a:ln>
                <a:noFill/>
              </a:ln>
              <a:solidFill>
                <a:srgbClr val="F34F57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6620504-D840-6A40-90BC-6F3747762FA2}" type="datetime1">
              <a:rPr lang="en-JM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13/2/2020</a:t>
            </a:fld>
            <a:endParaRPr lang="en-JM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159256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2" y="2130922"/>
            <a:ext cx="10361851" cy="147036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3" y="3887100"/>
            <a:ext cx="8533289" cy="175300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06E9206-D2D6-4057-92D4-39C87A03E66D}" type="datetime1"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2/13/2020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1EE9E8-4134-49B0-9AA7-3089E65216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8962629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052E9E1-D97D-4C90-BB96-FA1ED58B786F}" type="datetime1"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2/13/2020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1EE9E8-4134-49B0-9AA7-3089E65216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1156281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60" y="4407923"/>
            <a:ext cx="10361851" cy="1362390"/>
          </a:xfrm>
        </p:spPr>
        <p:txBody>
          <a:bodyPr anchor="t"/>
          <a:lstStyle>
            <a:lvl1pPr algn="l">
              <a:defRPr sz="54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60" y="2907387"/>
            <a:ext cx="10361851" cy="1500534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14779EE-1E16-4CC5-A459-C716090F6017}" type="datetime1"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2/13/2020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1EE9E8-4134-49B0-9AA7-3089E65216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5157008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2" y="1600572"/>
            <a:ext cx="5384099" cy="4527011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4" y="1600572"/>
            <a:ext cx="5384099" cy="4527011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311C9F-D64E-4824-A709-CF61DE4E0BDD}" type="datetime1"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2/13/2020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1EE9E8-4134-49B0-9AA7-3089E65216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9661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091" y="1826048"/>
            <a:ext cx="5180926" cy="4352346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1396" y="1826048"/>
            <a:ext cx="5180926" cy="4352346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388EF-52D1-4258-9BE5-BCD010C7D4DE}" type="datetimeFigureOut">
              <a:rPr lang="zh-CN" altLang="en-US" smtClean="0"/>
              <a:pPr/>
              <a:t>2020/2/13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EE65E-57D2-4566-898C-4F2076833F8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82890231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2" y="1535469"/>
            <a:ext cx="5386216" cy="639911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700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200" b="1"/>
            </a:lvl4pPr>
            <a:lvl5pPr marL="2438339" indent="0">
              <a:buNone/>
              <a:defRPr sz="2200" b="1"/>
            </a:lvl5pPr>
            <a:lvl6pPr marL="3047924" indent="0">
              <a:buNone/>
              <a:defRPr sz="2200" b="1"/>
            </a:lvl6pPr>
            <a:lvl7pPr marL="3657509" indent="0">
              <a:buNone/>
              <a:defRPr sz="2200" b="1"/>
            </a:lvl7pPr>
            <a:lvl8pPr marL="4267093" indent="0">
              <a:buNone/>
              <a:defRPr sz="2200" b="1"/>
            </a:lvl8pPr>
            <a:lvl9pPr marL="4876678" indent="0">
              <a:buNone/>
              <a:defRPr sz="2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22" y="2175380"/>
            <a:ext cx="5386216" cy="3952203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567" y="1535469"/>
            <a:ext cx="5388332" cy="639911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700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200" b="1"/>
            </a:lvl4pPr>
            <a:lvl5pPr marL="2438339" indent="0">
              <a:buNone/>
              <a:defRPr sz="2200" b="1"/>
            </a:lvl5pPr>
            <a:lvl6pPr marL="3047924" indent="0">
              <a:buNone/>
              <a:defRPr sz="2200" b="1"/>
            </a:lvl6pPr>
            <a:lvl7pPr marL="3657509" indent="0">
              <a:buNone/>
              <a:defRPr sz="2200" b="1"/>
            </a:lvl7pPr>
            <a:lvl8pPr marL="4267093" indent="0">
              <a:buNone/>
              <a:defRPr sz="2200" b="1"/>
            </a:lvl8pPr>
            <a:lvl9pPr marL="4876678" indent="0">
              <a:buNone/>
              <a:defRPr sz="2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567" y="2175380"/>
            <a:ext cx="5388332" cy="3952203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A4318BD-B3C6-4D4B-B871-C29490A2E55A}" type="datetime1"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2/13/2020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1EE9E8-4134-49B0-9AA7-3089E65216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4941432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4CAFC4-799C-4CDE-B92B-8C262F06CF3E}" type="datetime1"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2/13/2020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1EE9E8-4134-49B0-9AA7-3089E65216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4011746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圆角矩形 4"/>
          <p:cNvSpPr/>
          <p:nvPr userDrawn="1"/>
        </p:nvSpPr>
        <p:spPr>
          <a:xfrm>
            <a:off x="1139485" y="1031497"/>
            <a:ext cx="9911444" cy="4290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圆角矩形 5"/>
          <p:cNvSpPr/>
          <p:nvPr userDrawn="1"/>
        </p:nvSpPr>
        <p:spPr>
          <a:xfrm>
            <a:off x="5899289" y="6453393"/>
            <a:ext cx="391838" cy="22015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E729073-8FFE-4F18-B513-07581FC6638E}" type="datetime1"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2/13/2020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4672992" y="6397708"/>
            <a:ext cx="2844430" cy="365210"/>
          </a:xfrm>
        </p:spPr>
        <p:txBody>
          <a:bodyPr/>
          <a:lstStyle>
            <a:lvl1pPr algn="ctr">
              <a:defRPr>
                <a:latin typeface="ITC Avant Garde Std Bk" panose="020B0502020202020204" pitchFamily="34" charset="0"/>
              </a:defRPr>
            </a:lvl1pPr>
          </a:lstStyle>
          <a:p>
            <a:pPr>
              <a:defRPr/>
            </a:pPr>
            <a:fld id="{601EE9E8-4134-49B0-9AA7-3089E65216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9688743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57532150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4" y="273113"/>
            <a:ext cx="4010562" cy="1162320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113" y="273117"/>
            <a:ext cx="6814780" cy="5854468"/>
          </a:xfrm>
        </p:spPr>
        <p:txBody>
          <a:bodyPr/>
          <a:lstStyle>
            <a:lvl1pPr>
              <a:defRPr sz="4300"/>
            </a:lvl1pPr>
            <a:lvl2pPr>
              <a:defRPr sz="38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24" y="1435437"/>
            <a:ext cx="4010562" cy="4692149"/>
          </a:xfrm>
        </p:spPr>
        <p:txBody>
          <a:bodyPr/>
          <a:lstStyle>
            <a:lvl1pPr marL="0" indent="0">
              <a:buNone/>
              <a:defRPr sz="1900"/>
            </a:lvl1pPr>
            <a:lvl2pPr marL="609585" indent="0">
              <a:buNone/>
              <a:defRPr sz="1600"/>
            </a:lvl2pPr>
            <a:lvl3pPr marL="1219170" indent="0">
              <a:buNone/>
              <a:defRPr sz="1400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C7FCF6-76BD-4495-B08F-4C059D2BA31F}" type="datetime1"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2/13/2020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1EE9E8-4134-49B0-9AA7-3089E65216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7129334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406" y="4801714"/>
            <a:ext cx="7314248" cy="566870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406" y="612918"/>
            <a:ext cx="7314248" cy="4115753"/>
          </a:xfrm>
        </p:spPr>
        <p:txBody>
          <a:bodyPr/>
          <a:lstStyle>
            <a:lvl1pPr marL="0" indent="0">
              <a:buNone/>
              <a:defRPr sz="4300"/>
            </a:lvl1pPr>
            <a:lvl2pPr marL="609585" indent="0">
              <a:buNone/>
              <a:defRPr sz="3800"/>
            </a:lvl2pPr>
            <a:lvl3pPr marL="1219170" indent="0">
              <a:buNone/>
              <a:defRPr sz="3200"/>
            </a:lvl3pPr>
            <a:lvl4pPr marL="1828754" indent="0">
              <a:buNone/>
              <a:defRPr sz="2700"/>
            </a:lvl4pPr>
            <a:lvl5pPr marL="2438339" indent="0">
              <a:buNone/>
              <a:defRPr sz="2700"/>
            </a:lvl5pPr>
            <a:lvl6pPr marL="3047924" indent="0">
              <a:buNone/>
              <a:defRPr sz="2700"/>
            </a:lvl6pPr>
            <a:lvl7pPr marL="3657509" indent="0">
              <a:buNone/>
              <a:defRPr sz="2700"/>
            </a:lvl7pPr>
            <a:lvl8pPr marL="4267093" indent="0">
              <a:buNone/>
              <a:defRPr sz="2700"/>
            </a:lvl8pPr>
            <a:lvl9pPr marL="4876678" indent="0">
              <a:buNone/>
              <a:defRPr sz="27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406" y="5368584"/>
            <a:ext cx="7314248" cy="805049"/>
          </a:xfrm>
        </p:spPr>
        <p:txBody>
          <a:bodyPr/>
          <a:lstStyle>
            <a:lvl1pPr marL="0" indent="0">
              <a:buNone/>
              <a:defRPr sz="1900"/>
            </a:lvl1pPr>
            <a:lvl2pPr marL="609585" indent="0">
              <a:buNone/>
              <a:defRPr sz="1600"/>
            </a:lvl2pPr>
            <a:lvl3pPr marL="1219170" indent="0">
              <a:buNone/>
              <a:defRPr sz="1400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57577C-F53D-4BB9-9408-EB84DEB3CD80}" type="datetime1"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2/13/2020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1EE9E8-4134-49B0-9AA7-3089E65216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3732670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7D58058-BD14-4845-947D-4A9B79A00D09}" type="datetime1"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2/13/2020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1EE9E8-4134-49B0-9AA7-3089E65216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83853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8050" y="274704"/>
            <a:ext cx="2742843" cy="58528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22" y="274704"/>
            <a:ext cx="8025355" cy="58528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8ECB469-C949-4E3F-B0CB-0C15DA7B7F92}" type="datetime1"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2/13/2020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1EE9E8-4134-49B0-9AA7-3089E65216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0467118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871125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680" y="365211"/>
            <a:ext cx="10514231" cy="132587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679" y="1681553"/>
            <a:ext cx="5157116" cy="82410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679" y="2505656"/>
            <a:ext cx="5157116" cy="3685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1398" y="1681553"/>
            <a:ext cx="5182513" cy="82410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1398" y="2505656"/>
            <a:ext cx="5182513" cy="3685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388EF-52D1-4258-9BE5-BCD010C7D4DE}" type="datetimeFigureOut">
              <a:rPr lang="zh-CN" altLang="en-US" smtClean="0"/>
              <a:pPr/>
              <a:t>2020/2/13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EE65E-57D2-4566-898C-4F2076833F8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859191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388EF-52D1-4258-9BE5-BCD010C7D4DE}" type="datetimeFigureOut">
              <a:rPr lang="zh-CN" altLang="en-US" smtClean="0"/>
              <a:pPr/>
              <a:t>2020/2/13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EE65E-57D2-4566-898C-4F2076833F8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868750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388EF-52D1-4258-9BE5-BCD010C7D4DE}" type="datetimeFigureOut">
              <a:rPr lang="zh-CN" altLang="en-US" smtClean="0"/>
              <a:pPr/>
              <a:t>2020/2/13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EE65E-57D2-4566-898C-4F2076833F8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239858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679" y="457307"/>
            <a:ext cx="3931725" cy="1600571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2514" y="987654"/>
            <a:ext cx="6171397" cy="487475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679" y="2057877"/>
            <a:ext cx="3931725" cy="38124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388EF-52D1-4258-9BE5-BCD010C7D4DE}" type="datetimeFigureOut">
              <a:rPr lang="zh-CN" altLang="en-US" smtClean="0"/>
              <a:pPr/>
              <a:t>2020/2/13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EE65E-57D2-4566-898C-4F2076833F8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088435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679" y="457307"/>
            <a:ext cx="3931725" cy="1600571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2514" y="987654"/>
            <a:ext cx="6171397" cy="487475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679" y="2057877"/>
            <a:ext cx="3931725" cy="38124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388EF-52D1-4258-9BE5-BCD010C7D4DE}" type="datetimeFigureOut">
              <a:rPr lang="zh-CN" altLang="en-US" smtClean="0"/>
              <a:pPr/>
              <a:t>2020/2/13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EE65E-57D2-4566-898C-4F2076833F8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226505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slideLayout" Target="../slideLayouts/slideLayout48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slideLayout" Target="../slideLayouts/slideLayout47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Relationship Id="rId14" Type="http://schemas.openxmlformats.org/officeDocument/2006/relationships/theme" Target="../theme/theme10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6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2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8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4.xml"/><Relationship Id="rId1" Type="http://schemas.openxmlformats.org/officeDocument/2006/relationships/slideLayout" Target="../slideLayouts/slideLayout33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092" y="365211"/>
            <a:ext cx="10514231" cy="1325870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092" y="1826048"/>
            <a:ext cx="10514231" cy="4352346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092" y="6357823"/>
            <a:ext cx="2742843" cy="365210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388EF-52D1-4258-9BE5-BCD010C7D4DE}" type="datetimeFigureOut">
              <a:rPr lang="zh-CN" altLang="en-US" smtClean="0"/>
              <a:pPr/>
              <a:t>2020/2/13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075" y="6357823"/>
            <a:ext cx="4114264" cy="365210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09480" y="6357823"/>
            <a:ext cx="2742843" cy="365210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3EE65E-57D2-4566-898C-4F2076833F8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93402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703"/>
            <a:ext cx="10971372" cy="1143265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572"/>
            <a:ext cx="10971372" cy="4527011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7825"/>
            <a:ext cx="2844430" cy="365210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196EC2F-0988-4314-AD4B-24FF16D7B45E}" type="datetime1"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2/13/2020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9" y="6357825"/>
            <a:ext cx="3860297" cy="365210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7825"/>
            <a:ext cx="2844430" cy="365210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01EE9E8-4134-49B0-9AA7-3089E65216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59065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  <p:sldLayoutId id="2147483704" r:id="rId12"/>
    <p:sldLayoutId id="2147483705" r:id="rId13"/>
  </p:sldLayoutIdLst>
  <p:hf hdr="0" ftr="0" dt="0"/>
  <p:txStyles>
    <p:titleStyle>
      <a:lvl1pPr algn="ctr" defTabSz="1219170" rtl="0" eaLnBrk="1" latinLnBrk="0" hangingPunct="1">
        <a:spcBef>
          <a:spcPct val="0"/>
        </a:spcBef>
        <a:buNone/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itchFamily="34" charset="0"/>
        <a:buChar char="–"/>
        <a:defRPr sz="38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itchFamily="34" charset="0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5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exa.pn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0"/>
            <a:ext cx="12190413" cy="685958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355683"/>
            <a:ext cx="10971372" cy="1143265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JM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573"/>
            <a:ext cx="10971372" cy="4166564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JM" dirty="0"/>
          </a:p>
        </p:txBody>
      </p:sp>
      <p:sp>
        <p:nvSpPr>
          <p:cNvPr id="11" name="Freeform 5"/>
          <p:cNvSpPr>
            <a:spLocks/>
          </p:cNvSpPr>
          <p:nvPr userDrawn="1"/>
        </p:nvSpPr>
        <p:spPr bwMode="auto">
          <a:xfrm rot="5400000">
            <a:off x="11245248" y="6045087"/>
            <a:ext cx="541705" cy="479936"/>
          </a:xfrm>
          <a:custGeom>
            <a:avLst/>
            <a:gdLst>
              <a:gd name="T0" fmla="*/ 407 w 1375"/>
              <a:gd name="T1" fmla="*/ 1218 h 1218"/>
              <a:gd name="T2" fmla="*/ 299 w 1375"/>
              <a:gd name="T3" fmla="*/ 1156 h 1218"/>
              <a:gd name="T4" fmla="*/ 19 w 1375"/>
              <a:gd name="T5" fmla="*/ 671 h 1218"/>
              <a:gd name="T6" fmla="*/ 19 w 1375"/>
              <a:gd name="T7" fmla="*/ 547 h 1218"/>
              <a:gd name="T8" fmla="*/ 299 w 1375"/>
              <a:gd name="T9" fmla="*/ 62 h 1218"/>
              <a:gd name="T10" fmla="*/ 407 w 1375"/>
              <a:gd name="T11" fmla="*/ 0 h 1218"/>
              <a:gd name="T12" fmla="*/ 967 w 1375"/>
              <a:gd name="T13" fmla="*/ 0 h 1218"/>
              <a:gd name="T14" fmla="*/ 1075 w 1375"/>
              <a:gd name="T15" fmla="*/ 62 h 1218"/>
              <a:gd name="T16" fmla="*/ 1355 w 1375"/>
              <a:gd name="T17" fmla="*/ 547 h 1218"/>
              <a:gd name="T18" fmla="*/ 1355 w 1375"/>
              <a:gd name="T19" fmla="*/ 671 h 1218"/>
              <a:gd name="T20" fmla="*/ 1075 w 1375"/>
              <a:gd name="T21" fmla="*/ 1156 h 1218"/>
              <a:gd name="T22" fmla="*/ 967 w 1375"/>
              <a:gd name="T23" fmla="*/ 1218 h 1218"/>
              <a:gd name="T24" fmla="*/ 407 w 1375"/>
              <a:gd name="T25" fmla="*/ 1218 h 12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375" h="1218">
                <a:moveTo>
                  <a:pt x="407" y="1218"/>
                </a:moveTo>
                <a:cubicBezTo>
                  <a:pt x="368" y="1218"/>
                  <a:pt x="319" y="1190"/>
                  <a:pt x="299" y="1156"/>
                </a:cubicBezTo>
                <a:cubicBezTo>
                  <a:pt x="19" y="671"/>
                  <a:pt x="19" y="671"/>
                  <a:pt x="19" y="671"/>
                </a:cubicBezTo>
                <a:cubicBezTo>
                  <a:pt x="0" y="637"/>
                  <a:pt x="0" y="581"/>
                  <a:pt x="19" y="547"/>
                </a:cubicBezTo>
                <a:cubicBezTo>
                  <a:pt x="299" y="62"/>
                  <a:pt x="299" y="62"/>
                  <a:pt x="299" y="62"/>
                </a:cubicBezTo>
                <a:cubicBezTo>
                  <a:pt x="319" y="28"/>
                  <a:pt x="368" y="0"/>
                  <a:pt x="407" y="0"/>
                </a:cubicBezTo>
                <a:cubicBezTo>
                  <a:pt x="967" y="0"/>
                  <a:pt x="967" y="0"/>
                  <a:pt x="967" y="0"/>
                </a:cubicBezTo>
                <a:cubicBezTo>
                  <a:pt x="1007" y="0"/>
                  <a:pt x="1055" y="28"/>
                  <a:pt x="1075" y="62"/>
                </a:cubicBezTo>
                <a:cubicBezTo>
                  <a:pt x="1355" y="547"/>
                  <a:pt x="1355" y="547"/>
                  <a:pt x="1355" y="547"/>
                </a:cubicBezTo>
                <a:cubicBezTo>
                  <a:pt x="1375" y="581"/>
                  <a:pt x="1375" y="637"/>
                  <a:pt x="1355" y="671"/>
                </a:cubicBezTo>
                <a:cubicBezTo>
                  <a:pt x="1075" y="1156"/>
                  <a:pt x="1075" y="1156"/>
                  <a:pt x="1075" y="1156"/>
                </a:cubicBezTo>
                <a:cubicBezTo>
                  <a:pt x="1055" y="1190"/>
                  <a:pt x="1007" y="1218"/>
                  <a:pt x="967" y="1218"/>
                </a:cubicBezTo>
                <a:lnTo>
                  <a:pt x="407" y="1218"/>
                </a:lnTo>
                <a:close/>
              </a:path>
            </a:pathLst>
          </a:custGeom>
          <a:gradFill flip="none" rotWithShape="1">
            <a:gsLst>
              <a:gs pos="100000">
                <a:schemeClr val="bg1">
                  <a:lumMod val="97000"/>
                </a:schemeClr>
              </a:gs>
              <a:gs pos="2000">
                <a:schemeClr val="bg1">
                  <a:lumMod val="83000"/>
                </a:schemeClr>
              </a:gs>
            </a:gsLst>
            <a:lin ang="18900000" scaled="0"/>
            <a:tileRect/>
          </a:gradFill>
          <a:ln w="12700"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80000"/>
                  </a:schemeClr>
                </a:gs>
              </a:gsLst>
              <a:lin ang="18900000" scaled="0"/>
              <a:tileRect/>
            </a:gradFill>
          </a:ln>
          <a:effectLst>
            <a:outerShdw blurRad="165100" dist="762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39636" y="177842"/>
            <a:ext cx="2844430" cy="365210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6620504-D840-6A40-90BC-6F3747762FA2}" type="datetime1">
              <a:rPr lang="en-JM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13/2/2020</a:t>
            </a:fld>
            <a:endParaRPr lang="en-JM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9" y="6334005"/>
            <a:ext cx="3860297" cy="365210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ctr">
              <a:defRPr sz="16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>
              <a:defRPr/>
            </a:pPr>
            <a:r>
              <a:rPr lang="en-JM">
                <a:solidFill>
                  <a:prstClr val="white">
                    <a:lumMod val="65000"/>
                  </a:prstClr>
                </a:solidFill>
              </a:rPr>
              <a:t>WWW.DESIGNERSPARADISE.COM</a:t>
            </a:r>
            <a:endParaRPr lang="en-JM" dirty="0">
              <a:solidFill>
                <a:prstClr val="white">
                  <a:lumMod val="65000"/>
                </a:prstClr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812694" y="6275254"/>
            <a:ext cx="10463438" cy="19604"/>
          </a:xfrm>
          <a:prstGeom prst="line">
            <a:avLst/>
          </a:prstGeom>
          <a:ln w="9525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81415" y="6145720"/>
            <a:ext cx="479938" cy="304871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ctr">
              <a:defRPr sz="1600" b="0">
                <a:solidFill>
                  <a:schemeClr val="tx1">
                    <a:lumMod val="50000"/>
                    <a:lumOff val="50000"/>
                  </a:schemeClr>
                </a:solidFill>
                <a:latin typeface="Impact" panose="020B0806030902050204" pitchFamily="34" charset="0"/>
                <a:ea typeface="Impact" panose="020B0806030902050204" pitchFamily="34" charset="0"/>
                <a:cs typeface="Impact" panose="020B0806030902050204" pitchFamily="34" charset="0"/>
              </a:defRPr>
            </a:lvl1pPr>
          </a:lstStyle>
          <a:p>
            <a:pPr>
              <a:defRPr/>
            </a:pPr>
            <a:fld id="{857B18ED-D931-45F4-8873-1BEDAB4DC03E}" type="slidenum">
              <a:rPr lang="en-JM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en-JM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51570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hdr="0" ftr="0" dt="0"/>
  <p:txStyles>
    <p:titleStyle>
      <a:lvl1pPr algn="l" defTabSz="1219170" rtl="0" eaLnBrk="1" latinLnBrk="0" hangingPunct="1">
        <a:spcBef>
          <a:spcPct val="0"/>
        </a:spcBef>
        <a:buNone/>
        <a:defRPr sz="4600" kern="1200">
          <a:solidFill>
            <a:srgbClr val="17375E"/>
          </a:solidFill>
          <a:latin typeface="Signika"/>
          <a:ea typeface="Open Sans Extrabold" pitchFamily="34" charset="0"/>
          <a:cs typeface="Signika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rgbClr val="17375E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rgbClr val="17375E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17375E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itchFamily="34" charset="0"/>
        <a:buChar char="–"/>
        <a:defRPr sz="1900" kern="1200">
          <a:solidFill>
            <a:srgbClr val="17375E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itchFamily="34" charset="0"/>
        <a:buChar char="»"/>
        <a:defRPr sz="1900" kern="1200">
          <a:solidFill>
            <a:srgbClr val="17375E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5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exa.pn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0"/>
            <a:ext cx="12190413" cy="685958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355683"/>
            <a:ext cx="10971372" cy="1143265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JM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573"/>
            <a:ext cx="10971372" cy="4166564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JM" dirty="0"/>
          </a:p>
        </p:txBody>
      </p:sp>
      <p:sp>
        <p:nvSpPr>
          <p:cNvPr id="11" name="Freeform 5"/>
          <p:cNvSpPr>
            <a:spLocks/>
          </p:cNvSpPr>
          <p:nvPr userDrawn="1"/>
        </p:nvSpPr>
        <p:spPr bwMode="auto">
          <a:xfrm rot="5400000">
            <a:off x="11245248" y="6045087"/>
            <a:ext cx="541705" cy="479936"/>
          </a:xfrm>
          <a:custGeom>
            <a:avLst/>
            <a:gdLst>
              <a:gd name="T0" fmla="*/ 407 w 1375"/>
              <a:gd name="T1" fmla="*/ 1218 h 1218"/>
              <a:gd name="T2" fmla="*/ 299 w 1375"/>
              <a:gd name="T3" fmla="*/ 1156 h 1218"/>
              <a:gd name="T4" fmla="*/ 19 w 1375"/>
              <a:gd name="T5" fmla="*/ 671 h 1218"/>
              <a:gd name="T6" fmla="*/ 19 w 1375"/>
              <a:gd name="T7" fmla="*/ 547 h 1218"/>
              <a:gd name="T8" fmla="*/ 299 w 1375"/>
              <a:gd name="T9" fmla="*/ 62 h 1218"/>
              <a:gd name="T10" fmla="*/ 407 w 1375"/>
              <a:gd name="T11" fmla="*/ 0 h 1218"/>
              <a:gd name="T12" fmla="*/ 967 w 1375"/>
              <a:gd name="T13" fmla="*/ 0 h 1218"/>
              <a:gd name="T14" fmla="*/ 1075 w 1375"/>
              <a:gd name="T15" fmla="*/ 62 h 1218"/>
              <a:gd name="T16" fmla="*/ 1355 w 1375"/>
              <a:gd name="T17" fmla="*/ 547 h 1218"/>
              <a:gd name="T18" fmla="*/ 1355 w 1375"/>
              <a:gd name="T19" fmla="*/ 671 h 1218"/>
              <a:gd name="T20" fmla="*/ 1075 w 1375"/>
              <a:gd name="T21" fmla="*/ 1156 h 1218"/>
              <a:gd name="T22" fmla="*/ 967 w 1375"/>
              <a:gd name="T23" fmla="*/ 1218 h 1218"/>
              <a:gd name="T24" fmla="*/ 407 w 1375"/>
              <a:gd name="T25" fmla="*/ 1218 h 12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375" h="1218">
                <a:moveTo>
                  <a:pt x="407" y="1218"/>
                </a:moveTo>
                <a:cubicBezTo>
                  <a:pt x="368" y="1218"/>
                  <a:pt x="319" y="1190"/>
                  <a:pt x="299" y="1156"/>
                </a:cubicBezTo>
                <a:cubicBezTo>
                  <a:pt x="19" y="671"/>
                  <a:pt x="19" y="671"/>
                  <a:pt x="19" y="671"/>
                </a:cubicBezTo>
                <a:cubicBezTo>
                  <a:pt x="0" y="637"/>
                  <a:pt x="0" y="581"/>
                  <a:pt x="19" y="547"/>
                </a:cubicBezTo>
                <a:cubicBezTo>
                  <a:pt x="299" y="62"/>
                  <a:pt x="299" y="62"/>
                  <a:pt x="299" y="62"/>
                </a:cubicBezTo>
                <a:cubicBezTo>
                  <a:pt x="319" y="28"/>
                  <a:pt x="368" y="0"/>
                  <a:pt x="407" y="0"/>
                </a:cubicBezTo>
                <a:cubicBezTo>
                  <a:pt x="967" y="0"/>
                  <a:pt x="967" y="0"/>
                  <a:pt x="967" y="0"/>
                </a:cubicBezTo>
                <a:cubicBezTo>
                  <a:pt x="1007" y="0"/>
                  <a:pt x="1055" y="28"/>
                  <a:pt x="1075" y="62"/>
                </a:cubicBezTo>
                <a:cubicBezTo>
                  <a:pt x="1355" y="547"/>
                  <a:pt x="1355" y="547"/>
                  <a:pt x="1355" y="547"/>
                </a:cubicBezTo>
                <a:cubicBezTo>
                  <a:pt x="1375" y="581"/>
                  <a:pt x="1375" y="637"/>
                  <a:pt x="1355" y="671"/>
                </a:cubicBezTo>
                <a:cubicBezTo>
                  <a:pt x="1075" y="1156"/>
                  <a:pt x="1075" y="1156"/>
                  <a:pt x="1075" y="1156"/>
                </a:cubicBezTo>
                <a:cubicBezTo>
                  <a:pt x="1055" y="1190"/>
                  <a:pt x="1007" y="1218"/>
                  <a:pt x="967" y="1218"/>
                </a:cubicBezTo>
                <a:lnTo>
                  <a:pt x="407" y="1218"/>
                </a:lnTo>
                <a:close/>
              </a:path>
            </a:pathLst>
          </a:custGeom>
          <a:gradFill flip="none" rotWithShape="1">
            <a:gsLst>
              <a:gs pos="100000">
                <a:schemeClr val="bg1">
                  <a:lumMod val="97000"/>
                </a:schemeClr>
              </a:gs>
              <a:gs pos="2000">
                <a:schemeClr val="bg1">
                  <a:lumMod val="83000"/>
                </a:schemeClr>
              </a:gs>
            </a:gsLst>
            <a:lin ang="18900000" scaled="0"/>
            <a:tileRect/>
          </a:gradFill>
          <a:ln w="12700"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80000"/>
                  </a:schemeClr>
                </a:gs>
              </a:gsLst>
              <a:lin ang="18900000" scaled="0"/>
              <a:tileRect/>
            </a:gradFill>
          </a:ln>
          <a:effectLst>
            <a:outerShdw blurRad="165100" dist="762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39636" y="177842"/>
            <a:ext cx="2844430" cy="365210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6620504-D840-6A40-90BC-6F3747762FA2}" type="datetime1">
              <a:rPr lang="en-JM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13/2/2020</a:t>
            </a:fld>
            <a:endParaRPr lang="en-JM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9" y="6334005"/>
            <a:ext cx="3860297" cy="365210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ctr">
              <a:defRPr sz="16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>
              <a:defRPr/>
            </a:pPr>
            <a:r>
              <a:rPr lang="en-JM">
                <a:solidFill>
                  <a:prstClr val="white">
                    <a:lumMod val="65000"/>
                  </a:prstClr>
                </a:solidFill>
              </a:rPr>
              <a:t>WWW.DESIGNERSPARADISE.COM</a:t>
            </a:r>
            <a:endParaRPr lang="en-JM" dirty="0">
              <a:solidFill>
                <a:prstClr val="white">
                  <a:lumMod val="65000"/>
                </a:prstClr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812694" y="6275254"/>
            <a:ext cx="10463438" cy="19604"/>
          </a:xfrm>
          <a:prstGeom prst="line">
            <a:avLst/>
          </a:prstGeom>
          <a:ln w="9525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81415" y="6145720"/>
            <a:ext cx="479938" cy="304871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ctr">
              <a:defRPr sz="1600" b="0">
                <a:solidFill>
                  <a:schemeClr val="tx1">
                    <a:lumMod val="50000"/>
                    <a:lumOff val="50000"/>
                  </a:schemeClr>
                </a:solidFill>
                <a:latin typeface="Impact" panose="020B0806030902050204" pitchFamily="34" charset="0"/>
                <a:ea typeface="Impact" panose="020B0806030902050204" pitchFamily="34" charset="0"/>
                <a:cs typeface="Impact" panose="020B0806030902050204" pitchFamily="34" charset="0"/>
              </a:defRPr>
            </a:lvl1pPr>
          </a:lstStyle>
          <a:p>
            <a:pPr>
              <a:defRPr/>
            </a:pPr>
            <a:fld id="{857B18ED-D931-45F4-8873-1BEDAB4DC03E}" type="slidenum">
              <a:rPr lang="en-JM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en-JM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17608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</p:sldLayoutIdLst>
  <p:hf hdr="0" ftr="0" dt="0"/>
  <p:txStyles>
    <p:titleStyle>
      <a:lvl1pPr algn="l" defTabSz="1219170" rtl="0" eaLnBrk="1" latinLnBrk="0" hangingPunct="1">
        <a:spcBef>
          <a:spcPct val="0"/>
        </a:spcBef>
        <a:buNone/>
        <a:defRPr sz="4600" kern="1200">
          <a:solidFill>
            <a:srgbClr val="17375E"/>
          </a:solidFill>
          <a:latin typeface="Signika"/>
          <a:ea typeface="Open Sans Extrabold" pitchFamily="34" charset="0"/>
          <a:cs typeface="Signika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rgbClr val="17375E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rgbClr val="17375E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17375E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itchFamily="34" charset="0"/>
        <a:buChar char="–"/>
        <a:defRPr sz="1900" kern="1200">
          <a:solidFill>
            <a:srgbClr val="17375E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itchFamily="34" charset="0"/>
        <a:buChar char="»"/>
        <a:defRPr sz="1900" kern="1200">
          <a:solidFill>
            <a:srgbClr val="17375E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5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exa.pn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0"/>
            <a:ext cx="12190413" cy="685958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355683"/>
            <a:ext cx="10971372" cy="1143265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JM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573"/>
            <a:ext cx="10971372" cy="4166564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JM" dirty="0"/>
          </a:p>
        </p:txBody>
      </p:sp>
      <p:sp>
        <p:nvSpPr>
          <p:cNvPr id="11" name="Freeform 5"/>
          <p:cNvSpPr>
            <a:spLocks/>
          </p:cNvSpPr>
          <p:nvPr userDrawn="1"/>
        </p:nvSpPr>
        <p:spPr bwMode="auto">
          <a:xfrm rot="5400000">
            <a:off x="11245248" y="6045087"/>
            <a:ext cx="541705" cy="479936"/>
          </a:xfrm>
          <a:custGeom>
            <a:avLst/>
            <a:gdLst>
              <a:gd name="T0" fmla="*/ 407 w 1375"/>
              <a:gd name="T1" fmla="*/ 1218 h 1218"/>
              <a:gd name="T2" fmla="*/ 299 w 1375"/>
              <a:gd name="T3" fmla="*/ 1156 h 1218"/>
              <a:gd name="T4" fmla="*/ 19 w 1375"/>
              <a:gd name="T5" fmla="*/ 671 h 1218"/>
              <a:gd name="T6" fmla="*/ 19 w 1375"/>
              <a:gd name="T7" fmla="*/ 547 h 1218"/>
              <a:gd name="T8" fmla="*/ 299 w 1375"/>
              <a:gd name="T9" fmla="*/ 62 h 1218"/>
              <a:gd name="T10" fmla="*/ 407 w 1375"/>
              <a:gd name="T11" fmla="*/ 0 h 1218"/>
              <a:gd name="T12" fmla="*/ 967 w 1375"/>
              <a:gd name="T13" fmla="*/ 0 h 1218"/>
              <a:gd name="T14" fmla="*/ 1075 w 1375"/>
              <a:gd name="T15" fmla="*/ 62 h 1218"/>
              <a:gd name="T16" fmla="*/ 1355 w 1375"/>
              <a:gd name="T17" fmla="*/ 547 h 1218"/>
              <a:gd name="T18" fmla="*/ 1355 w 1375"/>
              <a:gd name="T19" fmla="*/ 671 h 1218"/>
              <a:gd name="T20" fmla="*/ 1075 w 1375"/>
              <a:gd name="T21" fmla="*/ 1156 h 1218"/>
              <a:gd name="T22" fmla="*/ 967 w 1375"/>
              <a:gd name="T23" fmla="*/ 1218 h 1218"/>
              <a:gd name="T24" fmla="*/ 407 w 1375"/>
              <a:gd name="T25" fmla="*/ 1218 h 12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375" h="1218">
                <a:moveTo>
                  <a:pt x="407" y="1218"/>
                </a:moveTo>
                <a:cubicBezTo>
                  <a:pt x="368" y="1218"/>
                  <a:pt x="319" y="1190"/>
                  <a:pt x="299" y="1156"/>
                </a:cubicBezTo>
                <a:cubicBezTo>
                  <a:pt x="19" y="671"/>
                  <a:pt x="19" y="671"/>
                  <a:pt x="19" y="671"/>
                </a:cubicBezTo>
                <a:cubicBezTo>
                  <a:pt x="0" y="637"/>
                  <a:pt x="0" y="581"/>
                  <a:pt x="19" y="547"/>
                </a:cubicBezTo>
                <a:cubicBezTo>
                  <a:pt x="299" y="62"/>
                  <a:pt x="299" y="62"/>
                  <a:pt x="299" y="62"/>
                </a:cubicBezTo>
                <a:cubicBezTo>
                  <a:pt x="319" y="28"/>
                  <a:pt x="368" y="0"/>
                  <a:pt x="407" y="0"/>
                </a:cubicBezTo>
                <a:cubicBezTo>
                  <a:pt x="967" y="0"/>
                  <a:pt x="967" y="0"/>
                  <a:pt x="967" y="0"/>
                </a:cubicBezTo>
                <a:cubicBezTo>
                  <a:pt x="1007" y="0"/>
                  <a:pt x="1055" y="28"/>
                  <a:pt x="1075" y="62"/>
                </a:cubicBezTo>
                <a:cubicBezTo>
                  <a:pt x="1355" y="547"/>
                  <a:pt x="1355" y="547"/>
                  <a:pt x="1355" y="547"/>
                </a:cubicBezTo>
                <a:cubicBezTo>
                  <a:pt x="1375" y="581"/>
                  <a:pt x="1375" y="637"/>
                  <a:pt x="1355" y="671"/>
                </a:cubicBezTo>
                <a:cubicBezTo>
                  <a:pt x="1075" y="1156"/>
                  <a:pt x="1075" y="1156"/>
                  <a:pt x="1075" y="1156"/>
                </a:cubicBezTo>
                <a:cubicBezTo>
                  <a:pt x="1055" y="1190"/>
                  <a:pt x="1007" y="1218"/>
                  <a:pt x="967" y="1218"/>
                </a:cubicBezTo>
                <a:lnTo>
                  <a:pt x="407" y="1218"/>
                </a:lnTo>
                <a:close/>
              </a:path>
            </a:pathLst>
          </a:custGeom>
          <a:gradFill flip="none" rotWithShape="1">
            <a:gsLst>
              <a:gs pos="100000">
                <a:schemeClr val="bg1">
                  <a:lumMod val="97000"/>
                </a:schemeClr>
              </a:gs>
              <a:gs pos="2000">
                <a:schemeClr val="bg1">
                  <a:lumMod val="83000"/>
                </a:schemeClr>
              </a:gs>
            </a:gsLst>
            <a:lin ang="18900000" scaled="0"/>
            <a:tileRect/>
          </a:gradFill>
          <a:ln w="12700"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80000"/>
                  </a:schemeClr>
                </a:gs>
              </a:gsLst>
              <a:lin ang="18900000" scaled="0"/>
              <a:tileRect/>
            </a:gradFill>
          </a:ln>
          <a:effectLst>
            <a:outerShdw blurRad="165100" dist="762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39636" y="177842"/>
            <a:ext cx="2844430" cy="365210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6620504-D840-6A40-90BC-6F3747762FA2}" type="datetime1">
              <a:rPr lang="en-JM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13/2/2020</a:t>
            </a:fld>
            <a:endParaRPr lang="en-JM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9" y="6334005"/>
            <a:ext cx="3860297" cy="365210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ctr">
              <a:defRPr sz="16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>
              <a:defRPr/>
            </a:pPr>
            <a:r>
              <a:rPr lang="en-JM">
                <a:solidFill>
                  <a:prstClr val="white">
                    <a:lumMod val="65000"/>
                  </a:prstClr>
                </a:solidFill>
              </a:rPr>
              <a:t>WWW.DESIGNERSPARADISE.COM</a:t>
            </a:r>
            <a:endParaRPr lang="en-JM" dirty="0">
              <a:solidFill>
                <a:prstClr val="white">
                  <a:lumMod val="65000"/>
                </a:prstClr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812694" y="6275254"/>
            <a:ext cx="10463438" cy="19604"/>
          </a:xfrm>
          <a:prstGeom prst="line">
            <a:avLst/>
          </a:prstGeom>
          <a:ln w="9525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81415" y="6145720"/>
            <a:ext cx="479938" cy="304871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ctr">
              <a:defRPr sz="1600" b="0">
                <a:solidFill>
                  <a:schemeClr val="tx1">
                    <a:lumMod val="50000"/>
                    <a:lumOff val="50000"/>
                  </a:schemeClr>
                </a:solidFill>
                <a:latin typeface="Impact" panose="020B0806030902050204" pitchFamily="34" charset="0"/>
                <a:ea typeface="Impact" panose="020B0806030902050204" pitchFamily="34" charset="0"/>
                <a:cs typeface="Impact" panose="020B0806030902050204" pitchFamily="34" charset="0"/>
              </a:defRPr>
            </a:lvl1pPr>
          </a:lstStyle>
          <a:p>
            <a:pPr>
              <a:defRPr/>
            </a:pPr>
            <a:fld id="{857B18ED-D931-45F4-8873-1BEDAB4DC03E}" type="slidenum">
              <a:rPr lang="en-JM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en-JM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04781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</p:sldLayoutIdLst>
  <p:hf hdr="0" ftr="0" dt="0"/>
  <p:txStyles>
    <p:titleStyle>
      <a:lvl1pPr algn="l" defTabSz="1219170" rtl="0" eaLnBrk="1" latinLnBrk="0" hangingPunct="1">
        <a:spcBef>
          <a:spcPct val="0"/>
        </a:spcBef>
        <a:buNone/>
        <a:defRPr sz="4600" kern="1200">
          <a:solidFill>
            <a:srgbClr val="17375E"/>
          </a:solidFill>
          <a:latin typeface="Signika"/>
          <a:ea typeface="Open Sans Extrabold" pitchFamily="34" charset="0"/>
          <a:cs typeface="Signika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rgbClr val="17375E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rgbClr val="17375E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17375E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itchFamily="34" charset="0"/>
        <a:buChar char="–"/>
        <a:defRPr sz="1900" kern="1200">
          <a:solidFill>
            <a:srgbClr val="17375E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itchFamily="34" charset="0"/>
        <a:buChar char="»"/>
        <a:defRPr sz="1900" kern="1200">
          <a:solidFill>
            <a:srgbClr val="17375E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5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exa.pn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0"/>
            <a:ext cx="12190413" cy="685958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355683"/>
            <a:ext cx="10971372" cy="1143265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JM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573"/>
            <a:ext cx="10971372" cy="4166564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JM" dirty="0"/>
          </a:p>
        </p:txBody>
      </p:sp>
      <p:sp>
        <p:nvSpPr>
          <p:cNvPr id="11" name="Freeform 5"/>
          <p:cNvSpPr>
            <a:spLocks/>
          </p:cNvSpPr>
          <p:nvPr userDrawn="1"/>
        </p:nvSpPr>
        <p:spPr bwMode="auto">
          <a:xfrm rot="5400000">
            <a:off x="11245248" y="6045087"/>
            <a:ext cx="541705" cy="479936"/>
          </a:xfrm>
          <a:custGeom>
            <a:avLst/>
            <a:gdLst>
              <a:gd name="T0" fmla="*/ 407 w 1375"/>
              <a:gd name="T1" fmla="*/ 1218 h 1218"/>
              <a:gd name="T2" fmla="*/ 299 w 1375"/>
              <a:gd name="T3" fmla="*/ 1156 h 1218"/>
              <a:gd name="T4" fmla="*/ 19 w 1375"/>
              <a:gd name="T5" fmla="*/ 671 h 1218"/>
              <a:gd name="T6" fmla="*/ 19 w 1375"/>
              <a:gd name="T7" fmla="*/ 547 h 1218"/>
              <a:gd name="T8" fmla="*/ 299 w 1375"/>
              <a:gd name="T9" fmla="*/ 62 h 1218"/>
              <a:gd name="T10" fmla="*/ 407 w 1375"/>
              <a:gd name="T11" fmla="*/ 0 h 1218"/>
              <a:gd name="T12" fmla="*/ 967 w 1375"/>
              <a:gd name="T13" fmla="*/ 0 h 1218"/>
              <a:gd name="T14" fmla="*/ 1075 w 1375"/>
              <a:gd name="T15" fmla="*/ 62 h 1218"/>
              <a:gd name="T16" fmla="*/ 1355 w 1375"/>
              <a:gd name="T17" fmla="*/ 547 h 1218"/>
              <a:gd name="T18" fmla="*/ 1355 w 1375"/>
              <a:gd name="T19" fmla="*/ 671 h 1218"/>
              <a:gd name="T20" fmla="*/ 1075 w 1375"/>
              <a:gd name="T21" fmla="*/ 1156 h 1218"/>
              <a:gd name="T22" fmla="*/ 967 w 1375"/>
              <a:gd name="T23" fmla="*/ 1218 h 1218"/>
              <a:gd name="T24" fmla="*/ 407 w 1375"/>
              <a:gd name="T25" fmla="*/ 1218 h 12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375" h="1218">
                <a:moveTo>
                  <a:pt x="407" y="1218"/>
                </a:moveTo>
                <a:cubicBezTo>
                  <a:pt x="368" y="1218"/>
                  <a:pt x="319" y="1190"/>
                  <a:pt x="299" y="1156"/>
                </a:cubicBezTo>
                <a:cubicBezTo>
                  <a:pt x="19" y="671"/>
                  <a:pt x="19" y="671"/>
                  <a:pt x="19" y="671"/>
                </a:cubicBezTo>
                <a:cubicBezTo>
                  <a:pt x="0" y="637"/>
                  <a:pt x="0" y="581"/>
                  <a:pt x="19" y="547"/>
                </a:cubicBezTo>
                <a:cubicBezTo>
                  <a:pt x="299" y="62"/>
                  <a:pt x="299" y="62"/>
                  <a:pt x="299" y="62"/>
                </a:cubicBezTo>
                <a:cubicBezTo>
                  <a:pt x="319" y="28"/>
                  <a:pt x="368" y="0"/>
                  <a:pt x="407" y="0"/>
                </a:cubicBezTo>
                <a:cubicBezTo>
                  <a:pt x="967" y="0"/>
                  <a:pt x="967" y="0"/>
                  <a:pt x="967" y="0"/>
                </a:cubicBezTo>
                <a:cubicBezTo>
                  <a:pt x="1007" y="0"/>
                  <a:pt x="1055" y="28"/>
                  <a:pt x="1075" y="62"/>
                </a:cubicBezTo>
                <a:cubicBezTo>
                  <a:pt x="1355" y="547"/>
                  <a:pt x="1355" y="547"/>
                  <a:pt x="1355" y="547"/>
                </a:cubicBezTo>
                <a:cubicBezTo>
                  <a:pt x="1375" y="581"/>
                  <a:pt x="1375" y="637"/>
                  <a:pt x="1355" y="671"/>
                </a:cubicBezTo>
                <a:cubicBezTo>
                  <a:pt x="1075" y="1156"/>
                  <a:pt x="1075" y="1156"/>
                  <a:pt x="1075" y="1156"/>
                </a:cubicBezTo>
                <a:cubicBezTo>
                  <a:pt x="1055" y="1190"/>
                  <a:pt x="1007" y="1218"/>
                  <a:pt x="967" y="1218"/>
                </a:cubicBezTo>
                <a:lnTo>
                  <a:pt x="407" y="1218"/>
                </a:lnTo>
                <a:close/>
              </a:path>
            </a:pathLst>
          </a:custGeom>
          <a:gradFill flip="none" rotWithShape="1">
            <a:gsLst>
              <a:gs pos="100000">
                <a:schemeClr val="bg1">
                  <a:lumMod val="97000"/>
                </a:schemeClr>
              </a:gs>
              <a:gs pos="2000">
                <a:schemeClr val="bg1">
                  <a:lumMod val="83000"/>
                </a:schemeClr>
              </a:gs>
            </a:gsLst>
            <a:lin ang="18900000" scaled="0"/>
            <a:tileRect/>
          </a:gradFill>
          <a:ln w="12700"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80000"/>
                  </a:schemeClr>
                </a:gs>
              </a:gsLst>
              <a:lin ang="18900000" scaled="0"/>
              <a:tileRect/>
            </a:gradFill>
          </a:ln>
          <a:effectLst>
            <a:outerShdw blurRad="165100" dist="762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39636" y="177842"/>
            <a:ext cx="2844430" cy="365210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6620504-D840-6A40-90BC-6F3747762FA2}" type="datetime1">
              <a:rPr lang="en-JM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13/2/2020</a:t>
            </a:fld>
            <a:endParaRPr lang="en-JM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9" y="6334005"/>
            <a:ext cx="3860297" cy="365210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ctr">
              <a:defRPr sz="16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>
              <a:defRPr/>
            </a:pPr>
            <a:r>
              <a:rPr lang="en-JM">
                <a:solidFill>
                  <a:prstClr val="white">
                    <a:lumMod val="65000"/>
                  </a:prstClr>
                </a:solidFill>
              </a:rPr>
              <a:t>WWW.DESIGNERSPARADISE.COM</a:t>
            </a:r>
            <a:endParaRPr lang="en-JM" dirty="0">
              <a:solidFill>
                <a:prstClr val="white">
                  <a:lumMod val="65000"/>
                </a:prstClr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812694" y="6275254"/>
            <a:ext cx="10463438" cy="19604"/>
          </a:xfrm>
          <a:prstGeom prst="line">
            <a:avLst/>
          </a:prstGeom>
          <a:ln w="9525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81415" y="6145720"/>
            <a:ext cx="479938" cy="304871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ctr">
              <a:defRPr sz="1600" b="0">
                <a:solidFill>
                  <a:schemeClr val="tx1">
                    <a:lumMod val="50000"/>
                    <a:lumOff val="50000"/>
                  </a:schemeClr>
                </a:solidFill>
                <a:latin typeface="Impact" panose="020B0806030902050204" pitchFamily="34" charset="0"/>
                <a:ea typeface="Impact" panose="020B0806030902050204" pitchFamily="34" charset="0"/>
                <a:cs typeface="Impact" panose="020B0806030902050204" pitchFamily="34" charset="0"/>
              </a:defRPr>
            </a:lvl1pPr>
          </a:lstStyle>
          <a:p>
            <a:pPr>
              <a:defRPr/>
            </a:pPr>
            <a:fld id="{857B18ED-D931-45F4-8873-1BEDAB4DC03E}" type="slidenum">
              <a:rPr lang="en-JM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en-JM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9413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</p:sldLayoutIdLst>
  <p:hf hdr="0" ftr="0" dt="0"/>
  <p:txStyles>
    <p:titleStyle>
      <a:lvl1pPr algn="l" defTabSz="1219170" rtl="0" eaLnBrk="1" latinLnBrk="0" hangingPunct="1">
        <a:spcBef>
          <a:spcPct val="0"/>
        </a:spcBef>
        <a:buNone/>
        <a:defRPr sz="4600" kern="1200">
          <a:solidFill>
            <a:srgbClr val="17375E"/>
          </a:solidFill>
          <a:latin typeface="Signika"/>
          <a:ea typeface="Open Sans Extrabold" pitchFamily="34" charset="0"/>
          <a:cs typeface="Signika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rgbClr val="17375E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rgbClr val="17375E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17375E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itchFamily="34" charset="0"/>
        <a:buChar char="–"/>
        <a:defRPr sz="1900" kern="1200">
          <a:solidFill>
            <a:srgbClr val="17375E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itchFamily="34" charset="0"/>
        <a:buChar char="»"/>
        <a:defRPr sz="1900" kern="1200">
          <a:solidFill>
            <a:srgbClr val="17375E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5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exa.pn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0"/>
            <a:ext cx="12190413" cy="685958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355683"/>
            <a:ext cx="10971372" cy="1143265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JM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573"/>
            <a:ext cx="10971372" cy="4166564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JM" dirty="0"/>
          </a:p>
        </p:txBody>
      </p:sp>
      <p:sp>
        <p:nvSpPr>
          <p:cNvPr id="11" name="Freeform 5"/>
          <p:cNvSpPr>
            <a:spLocks/>
          </p:cNvSpPr>
          <p:nvPr userDrawn="1"/>
        </p:nvSpPr>
        <p:spPr bwMode="auto">
          <a:xfrm rot="5400000">
            <a:off x="11245248" y="6045087"/>
            <a:ext cx="541705" cy="479936"/>
          </a:xfrm>
          <a:custGeom>
            <a:avLst/>
            <a:gdLst>
              <a:gd name="T0" fmla="*/ 407 w 1375"/>
              <a:gd name="T1" fmla="*/ 1218 h 1218"/>
              <a:gd name="T2" fmla="*/ 299 w 1375"/>
              <a:gd name="T3" fmla="*/ 1156 h 1218"/>
              <a:gd name="T4" fmla="*/ 19 w 1375"/>
              <a:gd name="T5" fmla="*/ 671 h 1218"/>
              <a:gd name="T6" fmla="*/ 19 w 1375"/>
              <a:gd name="T7" fmla="*/ 547 h 1218"/>
              <a:gd name="T8" fmla="*/ 299 w 1375"/>
              <a:gd name="T9" fmla="*/ 62 h 1218"/>
              <a:gd name="T10" fmla="*/ 407 w 1375"/>
              <a:gd name="T11" fmla="*/ 0 h 1218"/>
              <a:gd name="T12" fmla="*/ 967 w 1375"/>
              <a:gd name="T13" fmla="*/ 0 h 1218"/>
              <a:gd name="T14" fmla="*/ 1075 w 1375"/>
              <a:gd name="T15" fmla="*/ 62 h 1218"/>
              <a:gd name="T16" fmla="*/ 1355 w 1375"/>
              <a:gd name="T17" fmla="*/ 547 h 1218"/>
              <a:gd name="T18" fmla="*/ 1355 w 1375"/>
              <a:gd name="T19" fmla="*/ 671 h 1218"/>
              <a:gd name="T20" fmla="*/ 1075 w 1375"/>
              <a:gd name="T21" fmla="*/ 1156 h 1218"/>
              <a:gd name="T22" fmla="*/ 967 w 1375"/>
              <a:gd name="T23" fmla="*/ 1218 h 1218"/>
              <a:gd name="T24" fmla="*/ 407 w 1375"/>
              <a:gd name="T25" fmla="*/ 1218 h 12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375" h="1218">
                <a:moveTo>
                  <a:pt x="407" y="1218"/>
                </a:moveTo>
                <a:cubicBezTo>
                  <a:pt x="368" y="1218"/>
                  <a:pt x="319" y="1190"/>
                  <a:pt x="299" y="1156"/>
                </a:cubicBezTo>
                <a:cubicBezTo>
                  <a:pt x="19" y="671"/>
                  <a:pt x="19" y="671"/>
                  <a:pt x="19" y="671"/>
                </a:cubicBezTo>
                <a:cubicBezTo>
                  <a:pt x="0" y="637"/>
                  <a:pt x="0" y="581"/>
                  <a:pt x="19" y="547"/>
                </a:cubicBezTo>
                <a:cubicBezTo>
                  <a:pt x="299" y="62"/>
                  <a:pt x="299" y="62"/>
                  <a:pt x="299" y="62"/>
                </a:cubicBezTo>
                <a:cubicBezTo>
                  <a:pt x="319" y="28"/>
                  <a:pt x="368" y="0"/>
                  <a:pt x="407" y="0"/>
                </a:cubicBezTo>
                <a:cubicBezTo>
                  <a:pt x="967" y="0"/>
                  <a:pt x="967" y="0"/>
                  <a:pt x="967" y="0"/>
                </a:cubicBezTo>
                <a:cubicBezTo>
                  <a:pt x="1007" y="0"/>
                  <a:pt x="1055" y="28"/>
                  <a:pt x="1075" y="62"/>
                </a:cubicBezTo>
                <a:cubicBezTo>
                  <a:pt x="1355" y="547"/>
                  <a:pt x="1355" y="547"/>
                  <a:pt x="1355" y="547"/>
                </a:cubicBezTo>
                <a:cubicBezTo>
                  <a:pt x="1375" y="581"/>
                  <a:pt x="1375" y="637"/>
                  <a:pt x="1355" y="671"/>
                </a:cubicBezTo>
                <a:cubicBezTo>
                  <a:pt x="1075" y="1156"/>
                  <a:pt x="1075" y="1156"/>
                  <a:pt x="1075" y="1156"/>
                </a:cubicBezTo>
                <a:cubicBezTo>
                  <a:pt x="1055" y="1190"/>
                  <a:pt x="1007" y="1218"/>
                  <a:pt x="967" y="1218"/>
                </a:cubicBezTo>
                <a:lnTo>
                  <a:pt x="407" y="1218"/>
                </a:lnTo>
                <a:close/>
              </a:path>
            </a:pathLst>
          </a:custGeom>
          <a:gradFill flip="none" rotWithShape="1">
            <a:gsLst>
              <a:gs pos="100000">
                <a:schemeClr val="bg1">
                  <a:lumMod val="97000"/>
                </a:schemeClr>
              </a:gs>
              <a:gs pos="2000">
                <a:schemeClr val="bg1">
                  <a:lumMod val="83000"/>
                </a:schemeClr>
              </a:gs>
            </a:gsLst>
            <a:lin ang="18900000" scaled="0"/>
            <a:tileRect/>
          </a:gradFill>
          <a:ln w="12700"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80000"/>
                  </a:schemeClr>
                </a:gs>
              </a:gsLst>
              <a:lin ang="18900000" scaled="0"/>
              <a:tileRect/>
            </a:gradFill>
          </a:ln>
          <a:effectLst>
            <a:outerShdw blurRad="165100" dist="762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39636" y="177842"/>
            <a:ext cx="2844430" cy="365210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6620504-D840-6A40-90BC-6F3747762FA2}" type="datetime1">
              <a:rPr lang="en-JM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13/2/2020</a:t>
            </a:fld>
            <a:endParaRPr lang="en-JM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9" y="6334005"/>
            <a:ext cx="3860297" cy="365210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ctr">
              <a:defRPr sz="16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>
              <a:defRPr/>
            </a:pPr>
            <a:r>
              <a:rPr lang="en-JM">
                <a:solidFill>
                  <a:prstClr val="white">
                    <a:lumMod val="65000"/>
                  </a:prstClr>
                </a:solidFill>
              </a:rPr>
              <a:t>WWW.DESIGNERSPARADISE.COM</a:t>
            </a:r>
            <a:endParaRPr lang="en-JM" dirty="0">
              <a:solidFill>
                <a:prstClr val="white">
                  <a:lumMod val="65000"/>
                </a:prstClr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812694" y="6275254"/>
            <a:ext cx="10463438" cy="19604"/>
          </a:xfrm>
          <a:prstGeom prst="line">
            <a:avLst/>
          </a:prstGeom>
          <a:ln w="9525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81415" y="6145720"/>
            <a:ext cx="479938" cy="304871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ctr">
              <a:defRPr sz="1600" b="0">
                <a:solidFill>
                  <a:schemeClr val="tx1">
                    <a:lumMod val="50000"/>
                    <a:lumOff val="50000"/>
                  </a:schemeClr>
                </a:solidFill>
                <a:latin typeface="Impact" panose="020B0806030902050204" pitchFamily="34" charset="0"/>
                <a:ea typeface="Impact" panose="020B0806030902050204" pitchFamily="34" charset="0"/>
                <a:cs typeface="Impact" panose="020B0806030902050204" pitchFamily="34" charset="0"/>
              </a:defRPr>
            </a:lvl1pPr>
          </a:lstStyle>
          <a:p>
            <a:pPr>
              <a:defRPr/>
            </a:pPr>
            <a:fld id="{857B18ED-D931-45F4-8873-1BEDAB4DC03E}" type="slidenum">
              <a:rPr lang="en-JM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en-JM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89209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</p:sldLayoutIdLst>
  <p:hf hdr="0" ftr="0" dt="0"/>
  <p:txStyles>
    <p:titleStyle>
      <a:lvl1pPr algn="l" defTabSz="1219170" rtl="0" eaLnBrk="1" latinLnBrk="0" hangingPunct="1">
        <a:spcBef>
          <a:spcPct val="0"/>
        </a:spcBef>
        <a:buNone/>
        <a:defRPr sz="4600" kern="1200">
          <a:solidFill>
            <a:srgbClr val="17375E"/>
          </a:solidFill>
          <a:latin typeface="Signika"/>
          <a:ea typeface="Open Sans Extrabold" pitchFamily="34" charset="0"/>
          <a:cs typeface="Signika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rgbClr val="17375E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rgbClr val="17375E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17375E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itchFamily="34" charset="0"/>
        <a:buChar char="–"/>
        <a:defRPr sz="1900" kern="1200">
          <a:solidFill>
            <a:srgbClr val="17375E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itchFamily="34" charset="0"/>
        <a:buChar char="»"/>
        <a:defRPr sz="1900" kern="1200">
          <a:solidFill>
            <a:srgbClr val="17375E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5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exa.pn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0"/>
            <a:ext cx="12190413" cy="685958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355683"/>
            <a:ext cx="10971372" cy="1143265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JM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573"/>
            <a:ext cx="10971372" cy="4166564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JM" dirty="0"/>
          </a:p>
        </p:txBody>
      </p:sp>
      <p:sp>
        <p:nvSpPr>
          <p:cNvPr id="11" name="Freeform 5"/>
          <p:cNvSpPr>
            <a:spLocks/>
          </p:cNvSpPr>
          <p:nvPr userDrawn="1"/>
        </p:nvSpPr>
        <p:spPr bwMode="auto">
          <a:xfrm rot="5400000">
            <a:off x="11245248" y="6045087"/>
            <a:ext cx="541705" cy="479936"/>
          </a:xfrm>
          <a:custGeom>
            <a:avLst/>
            <a:gdLst>
              <a:gd name="T0" fmla="*/ 407 w 1375"/>
              <a:gd name="T1" fmla="*/ 1218 h 1218"/>
              <a:gd name="T2" fmla="*/ 299 w 1375"/>
              <a:gd name="T3" fmla="*/ 1156 h 1218"/>
              <a:gd name="T4" fmla="*/ 19 w 1375"/>
              <a:gd name="T5" fmla="*/ 671 h 1218"/>
              <a:gd name="T6" fmla="*/ 19 w 1375"/>
              <a:gd name="T7" fmla="*/ 547 h 1218"/>
              <a:gd name="T8" fmla="*/ 299 w 1375"/>
              <a:gd name="T9" fmla="*/ 62 h 1218"/>
              <a:gd name="T10" fmla="*/ 407 w 1375"/>
              <a:gd name="T11" fmla="*/ 0 h 1218"/>
              <a:gd name="T12" fmla="*/ 967 w 1375"/>
              <a:gd name="T13" fmla="*/ 0 h 1218"/>
              <a:gd name="T14" fmla="*/ 1075 w 1375"/>
              <a:gd name="T15" fmla="*/ 62 h 1218"/>
              <a:gd name="T16" fmla="*/ 1355 w 1375"/>
              <a:gd name="T17" fmla="*/ 547 h 1218"/>
              <a:gd name="T18" fmla="*/ 1355 w 1375"/>
              <a:gd name="T19" fmla="*/ 671 h 1218"/>
              <a:gd name="T20" fmla="*/ 1075 w 1375"/>
              <a:gd name="T21" fmla="*/ 1156 h 1218"/>
              <a:gd name="T22" fmla="*/ 967 w 1375"/>
              <a:gd name="T23" fmla="*/ 1218 h 1218"/>
              <a:gd name="T24" fmla="*/ 407 w 1375"/>
              <a:gd name="T25" fmla="*/ 1218 h 12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375" h="1218">
                <a:moveTo>
                  <a:pt x="407" y="1218"/>
                </a:moveTo>
                <a:cubicBezTo>
                  <a:pt x="368" y="1218"/>
                  <a:pt x="319" y="1190"/>
                  <a:pt x="299" y="1156"/>
                </a:cubicBezTo>
                <a:cubicBezTo>
                  <a:pt x="19" y="671"/>
                  <a:pt x="19" y="671"/>
                  <a:pt x="19" y="671"/>
                </a:cubicBezTo>
                <a:cubicBezTo>
                  <a:pt x="0" y="637"/>
                  <a:pt x="0" y="581"/>
                  <a:pt x="19" y="547"/>
                </a:cubicBezTo>
                <a:cubicBezTo>
                  <a:pt x="299" y="62"/>
                  <a:pt x="299" y="62"/>
                  <a:pt x="299" y="62"/>
                </a:cubicBezTo>
                <a:cubicBezTo>
                  <a:pt x="319" y="28"/>
                  <a:pt x="368" y="0"/>
                  <a:pt x="407" y="0"/>
                </a:cubicBezTo>
                <a:cubicBezTo>
                  <a:pt x="967" y="0"/>
                  <a:pt x="967" y="0"/>
                  <a:pt x="967" y="0"/>
                </a:cubicBezTo>
                <a:cubicBezTo>
                  <a:pt x="1007" y="0"/>
                  <a:pt x="1055" y="28"/>
                  <a:pt x="1075" y="62"/>
                </a:cubicBezTo>
                <a:cubicBezTo>
                  <a:pt x="1355" y="547"/>
                  <a:pt x="1355" y="547"/>
                  <a:pt x="1355" y="547"/>
                </a:cubicBezTo>
                <a:cubicBezTo>
                  <a:pt x="1375" y="581"/>
                  <a:pt x="1375" y="637"/>
                  <a:pt x="1355" y="671"/>
                </a:cubicBezTo>
                <a:cubicBezTo>
                  <a:pt x="1075" y="1156"/>
                  <a:pt x="1075" y="1156"/>
                  <a:pt x="1075" y="1156"/>
                </a:cubicBezTo>
                <a:cubicBezTo>
                  <a:pt x="1055" y="1190"/>
                  <a:pt x="1007" y="1218"/>
                  <a:pt x="967" y="1218"/>
                </a:cubicBezTo>
                <a:lnTo>
                  <a:pt x="407" y="1218"/>
                </a:lnTo>
                <a:close/>
              </a:path>
            </a:pathLst>
          </a:custGeom>
          <a:gradFill flip="none" rotWithShape="1">
            <a:gsLst>
              <a:gs pos="100000">
                <a:schemeClr val="bg1">
                  <a:lumMod val="97000"/>
                </a:schemeClr>
              </a:gs>
              <a:gs pos="2000">
                <a:schemeClr val="bg1">
                  <a:lumMod val="83000"/>
                </a:schemeClr>
              </a:gs>
            </a:gsLst>
            <a:lin ang="18900000" scaled="0"/>
            <a:tileRect/>
          </a:gradFill>
          <a:ln w="12700"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80000"/>
                  </a:schemeClr>
                </a:gs>
              </a:gsLst>
              <a:lin ang="18900000" scaled="0"/>
              <a:tileRect/>
            </a:gradFill>
          </a:ln>
          <a:effectLst>
            <a:outerShdw blurRad="165100" dist="762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39636" y="177842"/>
            <a:ext cx="2844430" cy="365210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6620504-D840-6A40-90BC-6F3747762FA2}" type="datetime1">
              <a:rPr lang="en-JM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13/2/2020</a:t>
            </a:fld>
            <a:endParaRPr lang="en-JM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9" y="6334005"/>
            <a:ext cx="3860297" cy="365210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ctr">
              <a:defRPr sz="16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>
              <a:defRPr/>
            </a:pPr>
            <a:r>
              <a:rPr lang="en-JM">
                <a:solidFill>
                  <a:prstClr val="white">
                    <a:lumMod val="65000"/>
                  </a:prstClr>
                </a:solidFill>
              </a:rPr>
              <a:t>WWW.DESIGNERSPARADISE.COM</a:t>
            </a:r>
            <a:endParaRPr lang="en-JM" dirty="0">
              <a:solidFill>
                <a:prstClr val="white">
                  <a:lumMod val="65000"/>
                </a:prstClr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812694" y="6275254"/>
            <a:ext cx="10463438" cy="19604"/>
          </a:xfrm>
          <a:prstGeom prst="line">
            <a:avLst/>
          </a:prstGeom>
          <a:ln w="9525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81415" y="6145720"/>
            <a:ext cx="479938" cy="304871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ctr">
              <a:defRPr sz="1600" b="0">
                <a:solidFill>
                  <a:schemeClr val="tx1">
                    <a:lumMod val="50000"/>
                    <a:lumOff val="50000"/>
                  </a:schemeClr>
                </a:solidFill>
                <a:latin typeface="Impact" panose="020B0806030902050204" pitchFamily="34" charset="0"/>
                <a:ea typeface="Impact" panose="020B0806030902050204" pitchFamily="34" charset="0"/>
                <a:cs typeface="Impact" panose="020B0806030902050204" pitchFamily="34" charset="0"/>
              </a:defRPr>
            </a:lvl1pPr>
          </a:lstStyle>
          <a:p>
            <a:pPr>
              <a:defRPr/>
            </a:pPr>
            <a:fld id="{857B18ED-D931-45F4-8873-1BEDAB4DC03E}" type="slidenum">
              <a:rPr lang="en-JM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en-JM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88393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</p:sldLayoutIdLst>
  <p:hf hdr="0" ftr="0" dt="0"/>
  <p:txStyles>
    <p:titleStyle>
      <a:lvl1pPr algn="l" defTabSz="1219170" rtl="0" eaLnBrk="1" latinLnBrk="0" hangingPunct="1">
        <a:spcBef>
          <a:spcPct val="0"/>
        </a:spcBef>
        <a:buNone/>
        <a:defRPr sz="4600" kern="1200">
          <a:solidFill>
            <a:srgbClr val="17375E"/>
          </a:solidFill>
          <a:latin typeface="Signika"/>
          <a:ea typeface="Open Sans Extrabold" pitchFamily="34" charset="0"/>
          <a:cs typeface="Signika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rgbClr val="17375E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rgbClr val="17375E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17375E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itchFamily="34" charset="0"/>
        <a:buChar char="–"/>
        <a:defRPr sz="1900" kern="1200">
          <a:solidFill>
            <a:srgbClr val="17375E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itchFamily="34" charset="0"/>
        <a:buChar char="»"/>
        <a:defRPr sz="1900" kern="1200">
          <a:solidFill>
            <a:srgbClr val="17375E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5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exa.pn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0"/>
            <a:ext cx="12190413" cy="685958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355683"/>
            <a:ext cx="10971372" cy="1143265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JM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573"/>
            <a:ext cx="10971372" cy="4166564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JM" dirty="0"/>
          </a:p>
        </p:txBody>
      </p:sp>
      <p:sp>
        <p:nvSpPr>
          <p:cNvPr id="11" name="Freeform 5"/>
          <p:cNvSpPr>
            <a:spLocks/>
          </p:cNvSpPr>
          <p:nvPr userDrawn="1"/>
        </p:nvSpPr>
        <p:spPr bwMode="auto">
          <a:xfrm rot="5400000">
            <a:off x="11245248" y="6045087"/>
            <a:ext cx="541705" cy="479936"/>
          </a:xfrm>
          <a:custGeom>
            <a:avLst/>
            <a:gdLst>
              <a:gd name="T0" fmla="*/ 407 w 1375"/>
              <a:gd name="T1" fmla="*/ 1218 h 1218"/>
              <a:gd name="T2" fmla="*/ 299 w 1375"/>
              <a:gd name="T3" fmla="*/ 1156 h 1218"/>
              <a:gd name="T4" fmla="*/ 19 w 1375"/>
              <a:gd name="T5" fmla="*/ 671 h 1218"/>
              <a:gd name="T6" fmla="*/ 19 w 1375"/>
              <a:gd name="T7" fmla="*/ 547 h 1218"/>
              <a:gd name="T8" fmla="*/ 299 w 1375"/>
              <a:gd name="T9" fmla="*/ 62 h 1218"/>
              <a:gd name="T10" fmla="*/ 407 w 1375"/>
              <a:gd name="T11" fmla="*/ 0 h 1218"/>
              <a:gd name="T12" fmla="*/ 967 w 1375"/>
              <a:gd name="T13" fmla="*/ 0 h 1218"/>
              <a:gd name="T14" fmla="*/ 1075 w 1375"/>
              <a:gd name="T15" fmla="*/ 62 h 1218"/>
              <a:gd name="T16" fmla="*/ 1355 w 1375"/>
              <a:gd name="T17" fmla="*/ 547 h 1218"/>
              <a:gd name="T18" fmla="*/ 1355 w 1375"/>
              <a:gd name="T19" fmla="*/ 671 h 1218"/>
              <a:gd name="T20" fmla="*/ 1075 w 1375"/>
              <a:gd name="T21" fmla="*/ 1156 h 1218"/>
              <a:gd name="T22" fmla="*/ 967 w 1375"/>
              <a:gd name="T23" fmla="*/ 1218 h 1218"/>
              <a:gd name="T24" fmla="*/ 407 w 1375"/>
              <a:gd name="T25" fmla="*/ 1218 h 12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375" h="1218">
                <a:moveTo>
                  <a:pt x="407" y="1218"/>
                </a:moveTo>
                <a:cubicBezTo>
                  <a:pt x="368" y="1218"/>
                  <a:pt x="319" y="1190"/>
                  <a:pt x="299" y="1156"/>
                </a:cubicBezTo>
                <a:cubicBezTo>
                  <a:pt x="19" y="671"/>
                  <a:pt x="19" y="671"/>
                  <a:pt x="19" y="671"/>
                </a:cubicBezTo>
                <a:cubicBezTo>
                  <a:pt x="0" y="637"/>
                  <a:pt x="0" y="581"/>
                  <a:pt x="19" y="547"/>
                </a:cubicBezTo>
                <a:cubicBezTo>
                  <a:pt x="299" y="62"/>
                  <a:pt x="299" y="62"/>
                  <a:pt x="299" y="62"/>
                </a:cubicBezTo>
                <a:cubicBezTo>
                  <a:pt x="319" y="28"/>
                  <a:pt x="368" y="0"/>
                  <a:pt x="407" y="0"/>
                </a:cubicBezTo>
                <a:cubicBezTo>
                  <a:pt x="967" y="0"/>
                  <a:pt x="967" y="0"/>
                  <a:pt x="967" y="0"/>
                </a:cubicBezTo>
                <a:cubicBezTo>
                  <a:pt x="1007" y="0"/>
                  <a:pt x="1055" y="28"/>
                  <a:pt x="1075" y="62"/>
                </a:cubicBezTo>
                <a:cubicBezTo>
                  <a:pt x="1355" y="547"/>
                  <a:pt x="1355" y="547"/>
                  <a:pt x="1355" y="547"/>
                </a:cubicBezTo>
                <a:cubicBezTo>
                  <a:pt x="1375" y="581"/>
                  <a:pt x="1375" y="637"/>
                  <a:pt x="1355" y="671"/>
                </a:cubicBezTo>
                <a:cubicBezTo>
                  <a:pt x="1075" y="1156"/>
                  <a:pt x="1075" y="1156"/>
                  <a:pt x="1075" y="1156"/>
                </a:cubicBezTo>
                <a:cubicBezTo>
                  <a:pt x="1055" y="1190"/>
                  <a:pt x="1007" y="1218"/>
                  <a:pt x="967" y="1218"/>
                </a:cubicBezTo>
                <a:lnTo>
                  <a:pt x="407" y="1218"/>
                </a:lnTo>
                <a:close/>
              </a:path>
            </a:pathLst>
          </a:custGeom>
          <a:gradFill flip="none" rotWithShape="1">
            <a:gsLst>
              <a:gs pos="100000">
                <a:schemeClr val="bg1">
                  <a:lumMod val="97000"/>
                </a:schemeClr>
              </a:gs>
              <a:gs pos="2000">
                <a:schemeClr val="bg1">
                  <a:lumMod val="83000"/>
                </a:schemeClr>
              </a:gs>
            </a:gsLst>
            <a:lin ang="18900000" scaled="0"/>
            <a:tileRect/>
          </a:gradFill>
          <a:ln w="12700"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80000"/>
                  </a:schemeClr>
                </a:gs>
              </a:gsLst>
              <a:lin ang="18900000" scaled="0"/>
              <a:tileRect/>
            </a:gradFill>
          </a:ln>
          <a:effectLst>
            <a:outerShdw blurRad="165100" dist="762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39636" y="177842"/>
            <a:ext cx="2844430" cy="365210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6620504-D840-6A40-90BC-6F3747762FA2}" type="datetime1">
              <a:rPr lang="en-JM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13/2/2020</a:t>
            </a:fld>
            <a:endParaRPr lang="en-JM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9" y="6334005"/>
            <a:ext cx="3860297" cy="365210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ctr">
              <a:defRPr sz="16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>
              <a:defRPr/>
            </a:pPr>
            <a:r>
              <a:rPr lang="en-JM">
                <a:solidFill>
                  <a:prstClr val="white">
                    <a:lumMod val="65000"/>
                  </a:prstClr>
                </a:solidFill>
              </a:rPr>
              <a:t>WWW.DESIGNERSPARADISE.COM</a:t>
            </a:r>
            <a:endParaRPr lang="en-JM" dirty="0">
              <a:solidFill>
                <a:prstClr val="white">
                  <a:lumMod val="65000"/>
                </a:prstClr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812694" y="6275254"/>
            <a:ext cx="10463438" cy="19604"/>
          </a:xfrm>
          <a:prstGeom prst="line">
            <a:avLst/>
          </a:prstGeom>
          <a:ln w="9525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81415" y="6145720"/>
            <a:ext cx="479938" cy="304871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ctr">
              <a:defRPr sz="1600" b="0">
                <a:solidFill>
                  <a:schemeClr val="tx1">
                    <a:lumMod val="50000"/>
                    <a:lumOff val="50000"/>
                  </a:schemeClr>
                </a:solidFill>
                <a:latin typeface="Impact" panose="020B0806030902050204" pitchFamily="34" charset="0"/>
                <a:ea typeface="Impact" panose="020B0806030902050204" pitchFamily="34" charset="0"/>
                <a:cs typeface="Impact" panose="020B0806030902050204" pitchFamily="34" charset="0"/>
              </a:defRPr>
            </a:lvl1pPr>
          </a:lstStyle>
          <a:p>
            <a:pPr>
              <a:defRPr/>
            </a:pPr>
            <a:fld id="{857B18ED-D931-45F4-8873-1BEDAB4DC03E}" type="slidenum">
              <a:rPr lang="en-JM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en-JM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48486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</p:sldLayoutIdLst>
  <p:hf hdr="0" ftr="0" dt="0"/>
  <p:txStyles>
    <p:titleStyle>
      <a:lvl1pPr algn="l" defTabSz="1219170" rtl="0" eaLnBrk="1" latinLnBrk="0" hangingPunct="1">
        <a:spcBef>
          <a:spcPct val="0"/>
        </a:spcBef>
        <a:buNone/>
        <a:defRPr sz="4600" kern="1200">
          <a:solidFill>
            <a:srgbClr val="17375E"/>
          </a:solidFill>
          <a:latin typeface="Signika"/>
          <a:ea typeface="Open Sans Extrabold" pitchFamily="34" charset="0"/>
          <a:cs typeface="Signika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rgbClr val="17375E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rgbClr val="17375E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17375E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itchFamily="34" charset="0"/>
        <a:buChar char="–"/>
        <a:defRPr sz="1900" kern="1200">
          <a:solidFill>
            <a:srgbClr val="17375E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itchFamily="34" charset="0"/>
        <a:buChar char="»"/>
        <a:defRPr sz="1900" kern="1200">
          <a:solidFill>
            <a:srgbClr val="17375E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5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exa.pn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0"/>
            <a:ext cx="12190413" cy="685958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355683"/>
            <a:ext cx="10971372" cy="1143265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JM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573"/>
            <a:ext cx="10971372" cy="4166564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JM" dirty="0"/>
          </a:p>
        </p:txBody>
      </p:sp>
      <p:sp>
        <p:nvSpPr>
          <p:cNvPr id="11" name="Freeform 5"/>
          <p:cNvSpPr>
            <a:spLocks/>
          </p:cNvSpPr>
          <p:nvPr userDrawn="1"/>
        </p:nvSpPr>
        <p:spPr bwMode="auto">
          <a:xfrm rot="5400000">
            <a:off x="11245248" y="6045087"/>
            <a:ext cx="541705" cy="479936"/>
          </a:xfrm>
          <a:custGeom>
            <a:avLst/>
            <a:gdLst>
              <a:gd name="T0" fmla="*/ 407 w 1375"/>
              <a:gd name="T1" fmla="*/ 1218 h 1218"/>
              <a:gd name="T2" fmla="*/ 299 w 1375"/>
              <a:gd name="T3" fmla="*/ 1156 h 1218"/>
              <a:gd name="T4" fmla="*/ 19 w 1375"/>
              <a:gd name="T5" fmla="*/ 671 h 1218"/>
              <a:gd name="T6" fmla="*/ 19 w 1375"/>
              <a:gd name="T7" fmla="*/ 547 h 1218"/>
              <a:gd name="T8" fmla="*/ 299 w 1375"/>
              <a:gd name="T9" fmla="*/ 62 h 1218"/>
              <a:gd name="T10" fmla="*/ 407 w 1375"/>
              <a:gd name="T11" fmla="*/ 0 h 1218"/>
              <a:gd name="T12" fmla="*/ 967 w 1375"/>
              <a:gd name="T13" fmla="*/ 0 h 1218"/>
              <a:gd name="T14" fmla="*/ 1075 w 1375"/>
              <a:gd name="T15" fmla="*/ 62 h 1218"/>
              <a:gd name="T16" fmla="*/ 1355 w 1375"/>
              <a:gd name="T17" fmla="*/ 547 h 1218"/>
              <a:gd name="T18" fmla="*/ 1355 w 1375"/>
              <a:gd name="T19" fmla="*/ 671 h 1218"/>
              <a:gd name="T20" fmla="*/ 1075 w 1375"/>
              <a:gd name="T21" fmla="*/ 1156 h 1218"/>
              <a:gd name="T22" fmla="*/ 967 w 1375"/>
              <a:gd name="T23" fmla="*/ 1218 h 1218"/>
              <a:gd name="T24" fmla="*/ 407 w 1375"/>
              <a:gd name="T25" fmla="*/ 1218 h 12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375" h="1218">
                <a:moveTo>
                  <a:pt x="407" y="1218"/>
                </a:moveTo>
                <a:cubicBezTo>
                  <a:pt x="368" y="1218"/>
                  <a:pt x="319" y="1190"/>
                  <a:pt x="299" y="1156"/>
                </a:cubicBezTo>
                <a:cubicBezTo>
                  <a:pt x="19" y="671"/>
                  <a:pt x="19" y="671"/>
                  <a:pt x="19" y="671"/>
                </a:cubicBezTo>
                <a:cubicBezTo>
                  <a:pt x="0" y="637"/>
                  <a:pt x="0" y="581"/>
                  <a:pt x="19" y="547"/>
                </a:cubicBezTo>
                <a:cubicBezTo>
                  <a:pt x="299" y="62"/>
                  <a:pt x="299" y="62"/>
                  <a:pt x="299" y="62"/>
                </a:cubicBezTo>
                <a:cubicBezTo>
                  <a:pt x="319" y="28"/>
                  <a:pt x="368" y="0"/>
                  <a:pt x="407" y="0"/>
                </a:cubicBezTo>
                <a:cubicBezTo>
                  <a:pt x="967" y="0"/>
                  <a:pt x="967" y="0"/>
                  <a:pt x="967" y="0"/>
                </a:cubicBezTo>
                <a:cubicBezTo>
                  <a:pt x="1007" y="0"/>
                  <a:pt x="1055" y="28"/>
                  <a:pt x="1075" y="62"/>
                </a:cubicBezTo>
                <a:cubicBezTo>
                  <a:pt x="1355" y="547"/>
                  <a:pt x="1355" y="547"/>
                  <a:pt x="1355" y="547"/>
                </a:cubicBezTo>
                <a:cubicBezTo>
                  <a:pt x="1375" y="581"/>
                  <a:pt x="1375" y="637"/>
                  <a:pt x="1355" y="671"/>
                </a:cubicBezTo>
                <a:cubicBezTo>
                  <a:pt x="1075" y="1156"/>
                  <a:pt x="1075" y="1156"/>
                  <a:pt x="1075" y="1156"/>
                </a:cubicBezTo>
                <a:cubicBezTo>
                  <a:pt x="1055" y="1190"/>
                  <a:pt x="1007" y="1218"/>
                  <a:pt x="967" y="1218"/>
                </a:cubicBezTo>
                <a:lnTo>
                  <a:pt x="407" y="1218"/>
                </a:lnTo>
                <a:close/>
              </a:path>
            </a:pathLst>
          </a:custGeom>
          <a:gradFill flip="none" rotWithShape="1">
            <a:gsLst>
              <a:gs pos="100000">
                <a:schemeClr val="bg1">
                  <a:lumMod val="97000"/>
                </a:schemeClr>
              </a:gs>
              <a:gs pos="2000">
                <a:schemeClr val="bg1">
                  <a:lumMod val="83000"/>
                </a:schemeClr>
              </a:gs>
            </a:gsLst>
            <a:lin ang="18900000" scaled="0"/>
            <a:tileRect/>
          </a:gradFill>
          <a:ln w="12700"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80000"/>
                  </a:schemeClr>
                </a:gs>
              </a:gsLst>
              <a:lin ang="18900000" scaled="0"/>
              <a:tileRect/>
            </a:gradFill>
          </a:ln>
          <a:effectLst>
            <a:outerShdw blurRad="165100" dist="762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39636" y="177842"/>
            <a:ext cx="2844430" cy="365210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6620504-D840-6A40-90BC-6F3747762FA2}" type="datetime1">
              <a:rPr lang="en-JM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13/2/2020</a:t>
            </a:fld>
            <a:endParaRPr lang="en-JM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9" y="6334005"/>
            <a:ext cx="3860297" cy="365210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ctr">
              <a:defRPr sz="16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>
              <a:defRPr/>
            </a:pPr>
            <a:r>
              <a:rPr lang="en-JM">
                <a:solidFill>
                  <a:prstClr val="white">
                    <a:lumMod val="65000"/>
                  </a:prstClr>
                </a:solidFill>
              </a:rPr>
              <a:t>WWW.DESIGNERSPARADISE.COM</a:t>
            </a:r>
            <a:endParaRPr lang="en-JM" dirty="0">
              <a:solidFill>
                <a:prstClr val="white">
                  <a:lumMod val="65000"/>
                </a:prstClr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812694" y="6275254"/>
            <a:ext cx="10463438" cy="19604"/>
          </a:xfrm>
          <a:prstGeom prst="line">
            <a:avLst/>
          </a:prstGeom>
          <a:ln w="9525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81415" y="6145720"/>
            <a:ext cx="479938" cy="304871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ctr">
              <a:defRPr sz="1600" b="0">
                <a:solidFill>
                  <a:schemeClr val="tx1">
                    <a:lumMod val="50000"/>
                    <a:lumOff val="50000"/>
                  </a:schemeClr>
                </a:solidFill>
                <a:latin typeface="Impact" panose="020B0806030902050204" pitchFamily="34" charset="0"/>
                <a:ea typeface="Impact" panose="020B0806030902050204" pitchFamily="34" charset="0"/>
                <a:cs typeface="Impact" panose="020B0806030902050204" pitchFamily="34" charset="0"/>
              </a:defRPr>
            </a:lvl1pPr>
          </a:lstStyle>
          <a:p>
            <a:pPr>
              <a:defRPr/>
            </a:pPr>
            <a:fld id="{857B18ED-D931-45F4-8873-1BEDAB4DC03E}" type="slidenum">
              <a:rPr lang="en-JM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en-JM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84714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</p:sldLayoutIdLst>
  <p:hf hdr="0" ftr="0" dt="0"/>
  <p:txStyles>
    <p:titleStyle>
      <a:lvl1pPr algn="l" defTabSz="1219170" rtl="0" eaLnBrk="1" latinLnBrk="0" hangingPunct="1">
        <a:spcBef>
          <a:spcPct val="0"/>
        </a:spcBef>
        <a:buNone/>
        <a:defRPr sz="4600" kern="1200">
          <a:solidFill>
            <a:srgbClr val="17375E"/>
          </a:solidFill>
          <a:latin typeface="Signika"/>
          <a:ea typeface="Open Sans Extrabold" pitchFamily="34" charset="0"/>
          <a:cs typeface="Signika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rgbClr val="17375E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rgbClr val="17375E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17375E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itchFamily="34" charset="0"/>
        <a:buChar char="–"/>
        <a:defRPr sz="1900" kern="1200">
          <a:solidFill>
            <a:srgbClr val="17375E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itchFamily="34" charset="0"/>
        <a:buChar char="»"/>
        <a:defRPr sz="1900" kern="1200">
          <a:solidFill>
            <a:srgbClr val="17375E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3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4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xmlns="" id="{3EA47148-01DD-46F2-8ABE-BEC652A15915}"/>
              </a:ext>
            </a:extLst>
          </p:cNvPr>
          <p:cNvSpPr txBox="1"/>
          <p:nvPr/>
        </p:nvSpPr>
        <p:spPr>
          <a:xfrm>
            <a:off x="1984946" y="2064282"/>
            <a:ext cx="8220520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dirty="0">
                <a:solidFill>
                  <a:srgbClr val="92D050"/>
                </a:solidFill>
              </a:rPr>
              <a:t>1</a:t>
            </a:r>
            <a:r>
              <a:rPr lang="zh-CN" altLang="en-US" sz="3200" b="1" dirty="0">
                <a:solidFill>
                  <a:srgbClr val="92D050"/>
                </a:solidFill>
              </a:rPr>
              <a:t>、阿童的眼泪滴到水晶盒的种子上后，发生</a:t>
            </a:r>
            <a:endParaRPr lang="en-US" altLang="zh-CN" sz="3200" b="1" dirty="0">
              <a:solidFill>
                <a:srgbClr val="92D050"/>
              </a:solidFill>
            </a:endParaRPr>
          </a:p>
          <a:p>
            <a:r>
              <a:rPr lang="zh-CN" altLang="en-US" sz="3200" b="1" dirty="0">
                <a:solidFill>
                  <a:srgbClr val="92D050"/>
                </a:solidFill>
              </a:rPr>
              <a:t>了什么神奇的事情？（</a:t>
            </a:r>
            <a:r>
              <a:rPr lang="en-US" altLang="zh-CN" sz="3200" b="1" dirty="0">
                <a:solidFill>
                  <a:srgbClr val="92D050"/>
                </a:solidFill>
              </a:rPr>
              <a:t>C</a:t>
            </a:r>
            <a:r>
              <a:rPr lang="zh-CN" altLang="en-US" sz="3200" b="1" dirty="0">
                <a:solidFill>
                  <a:srgbClr val="92D050"/>
                </a:solidFill>
              </a:rPr>
              <a:t>）</a:t>
            </a:r>
            <a:endParaRPr lang="en-US" altLang="zh-CN" sz="3200" b="1" dirty="0">
              <a:solidFill>
                <a:srgbClr val="92D050"/>
              </a:solidFill>
            </a:endParaRPr>
          </a:p>
          <a:p>
            <a:r>
              <a:rPr lang="en-US" altLang="zh-CN" sz="3200" b="1" dirty="0">
                <a:solidFill>
                  <a:srgbClr val="92D050"/>
                </a:solidFill>
              </a:rPr>
              <a:t>A </a:t>
            </a:r>
            <a:r>
              <a:rPr lang="zh-CN" altLang="en-US" sz="3200" b="1" dirty="0">
                <a:solidFill>
                  <a:srgbClr val="92D050"/>
                </a:solidFill>
              </a:rPr>
              <a:t>开出了一朵神奇的花</a:t>
            </a:r>
            <a:endParaRPr lang="en-US" altLang="zh-CN" sz="3200" b="1" dirty="0">
              <a:solidFill>
                <a:srgbClr val="92D050"/>
              </a:solidFill>
            </a:endParaRPr>
          </a:p>
          <a:p>
            <a:r>
              <a:rPr lang="en-US" altLang="zh-CN" sz="3200" b="1" dirty="0">
                <a:solidFill>
                  <a:srgbClr val="92D050"/>
                </a:solidFill>
              </a:rPr>
              <a:t>B </a:t>
            </a:r>
            <a:r>
              <a:rPr lang="zh-CN" altLang="en-US" sz="3200" b="1" dirty="0">
                <a:solidFill>
                  <a:srgbClr val="92D050"/>
                </a:solidFill>
              </a:rPr>
              <a:t>飞出了一只蝴蝶</a:t>
            </a:r>
            <a:endParaRPr lang="en-US" altLang="zh-CN" sz="3200" b="1" dirty="0">
              <a:solidFill>
                <a:srgbClr val="92D050"/>
              </a:solidFill>
            </a:endParaRPr>
          </a:p>
          <a:p>
            <a:r>
              <a:rPr lang="en-US" altLang="zh-CN" sz="3200" b="1" dirty="0">
                <a:solidFill>
                  <a:srgbClr val="92D050"/>
                </a:solidFill>
              </a:rPr>
              <a:t>C </a:t>
            </a:r>
            <a:r>
              <a:rPr lang="zh-CN" altLang="en-US" sz="3200" b="1" dirty="0">
                <a:solidFill>
                  <a:srgbClr val="92D050"/>
                </a:solidFill>
              </a:rPr>
              <a:t>出现了一个小精灵</a:t>
            </a:r>
            <a:endParaRPr lang="en-US" altLang="zh-CN" sz="3200" b="1" dirty="0">
              <a:solidFill>
                <a:srgbClr val="92D050"/>
              </a:solidFill>
            </a:endParaRPr>
          </a:p>
          <a:p>
            <a:r>
              <a:rPr lang="en-US" altLang="zh-CN" sz="3200" b="1" dirty="0">
                <a:solidFill>
                  <a:srgbClr val="92D050"/>
                </a:solidFill>
              </a:rPr>
              <a:t>D </a:t>
            </a:r>
            <a:r>
              <a:rPr lang="zh-CN" altLang="en-US" sz="3200" b="1" dirty="0">
                <a:solidFill>
                  <a:srgbClr val="92D050"/>
                </a:solidFill>
              </a:rPr>
              <a:t>出现了一道美丽的彩虹</a:t>
            </a:r>
          </a:p>
        </p:txBody>
      </p:sp>
    </p:spTree>
    <p:extLst>
      <p:ext uri="{BB962C8B-B14F-4D97-AF65-F5344CB8AC3E}">
        <p14:creationId xmlns:p14="http://schemas.microsoft.com/office/powerpoint/2010/main" xmlns="" val="1387292421"/>
      </p:ext>
    </p:extLst>
  </p:cSld>
  <p:clrMapOvr>
    <a:masterClrMapping/>
  </p:clrMapOvr>
  <p:transition spd="slow" advClick="0" advTm="1000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xmlns="" id="{3EA47148-01DD-46F2-8ABE-BEC652A15915}"/>
              </a:ext>
            </a:extLst>
          </p:cNvPr>
          <p:cNvSpPr txBox="1"/>
          <p:nvPr/>
        </p:nvSpPr>
        <p:spPr>
          <a:xfrm>
            <a:off x="1776555" y="2247701"/>
            <a:ext cx="8637301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dirty="0">
                <a:solidFill>
                  <a:srgbClr val="92D050"/>
                </a:solidFill>
              </a:rPr>
              <a:t>2</a:t>
            </a:r>
            <a:r>
              <a:rPr lang="zh-CN" altLang="en-US" sz="3200" b="1" dirty="0">
                <a:solidFill>
                  <a:srgbClr val="92D050"/>
                </a:solidFill>
              </a:rPr>
              <a:t>、阿童为什么跟小灵儿去洞外的世界？（ </a:t>
            </a:r>
            <a:r>
              <a:rPr lang="en-US" altLang="zh-CN" sz="3200" b="1" dirty="0">
                <a:solidFill>
                  <a:srgbClr val="92D050"/>
                </a:solidFill>
              </a:rPr>
              <a:t>B </a:t>
            </a:r>
            <a:r>
              <a:rPr lang="zh-CN" altLang="en-US" sz="3200" b="1" dirty="0">
                <a:solidFill>
                  <a:srgbClr val="92D050"/>
                </a:solidFill>
              </a:rPr>
              <a:t>）</a:t>
            </a:r>
          </a:p>
          <a:p>
            <a:r>
              <a:rPr lang="zh-CN" altLang="en-US" sz="3200" b="1" dirty="0">
                <a:solidFill>
                  <a:srgbClr val="92D050"/>
                </a:solidFill>
              </a:rPr>
              <a:t>   </a:t>
            </a:r>
            <a:r>
              <a:rPr lang="en-US" altLang="zh-CN" sz="3200" b="1" dirty="0">
                <a:solidFill>
                  <a:srgbClr val="92D050"/>
                </a:solidFill>
              </a:rPr>
              <a:t>A </a:t>
            </a:r>
            <a:r>
              <a:rPr lang="zh-CN" altLang="en-US" sz="3200" b="1" dirty="0">
                <a:solidFill>
                  <a:srgbClr val="92D050"/>
                </a:solidFill>
              </a:rPr>
              <a:t>去找小猪算账    </a:t>
            </a:r>
            <a:endParaRPr lang="en-US" altLang="zh-CN" sz="3200" b="1" dirty="0">
              <a:solidFill>
                <a:srgbClr val="92D050"/>
              </a:solidFill>
            </a:endParaRPr>
          </a:p>
          <a:p>
            <a:r>
              <a:rPr lang="en-US" altLang="zh-CN" sz="3200" b="1" dirty="0">
                <a:solidFill>
                  <a:srgbClr val="92D050"/>
                </a:solidFill>
              </a:rPr>
              <a:t>   B </a:t>
            </a:r>
            <a:r>
              <a:rPr lang="zh-CN" altLang="en-US" sz="3200" b="1" dirty="0">
                <a:solidFill>
                  <a:srgbClr val="92D050"/>
                </a:solidFill>
              </a:rPr>
              <a:t>去寻找快乐   </a:t>
            </a:r>
            <a:endParaRPr lang="en-US" altLang="zh-CN" sz="3200" b="1" dirty="0">
              <a:solidFill>
                <a:srgbClr val="92D050"/>
              </a:solidFill>
            </a:endParaRPr>
          </a:p>
          <a:p>
            <a:r>
              <a:rPr lang="en-US" altLang="zh-CN" sz="3200" b="1" dirty="0">
                <a:solidFill>
                  <a:srgbClr val="92D050"/>
                </a:solidFill>
              </a:rPr>
              <a:t>  </a:t>
            </a:r>
            <a:r>
              <a:rPr lang="zh-CN" altLang="en-US" sz="3200" b="1" dirty="0">
                <a:solidFill>
                  <a:srgbClr val="92D050"/>
                </a:solidFill>
              </a:rPr>
              <a:t> </a:t>
            </a:r>
            <a:r>
              <a:rPr lang="en-US" altLang="zh-CN" sz="3200" b="1" dirty="0">
                <a:solidFill>
                  <a:srgbClr val="92D050"/>
                </a:solidFill>
              </a:rPr>
              <a:t>C </a:t>
            </a:r>
            <a:r>
              <a:rPr lang="zh-CN" altLang="en-US" sz="3200" b="1" dirty="0">
                <a:solidFill>
                  <a:srgbClr val="92D050"/>
                </a:solidFill>
              </a:rPr>
              <a:t>去参观精灵的世界</a:t>
            </a:r>
            <a:endParaRPr lang="en-US" altLang="zh-CN" sz="3200" b="1" dirty="0">
              <a:solidFill>
                <a:srgbClr val="92D050"/>
              </a:solidFill>
            </a:endParaRPr>
          </a:p>
          <a:p>
            <a:r>
              <a:rPr lang="en-US" altLang="zh-CN" sz="3200" b="1" dirty="0">
                <a:solidFill>
                  <a:srgbClr val="92D050"/>
                </a:solidFill>
              </a:rPr>
              <a:t>   D </a:t>
            </a:r>
            <a:r>
              <a:rPr lang="zh-CN" altLang="en-US" sz="3200" b="1" dirty="0">
                <a:solidFill>
                  <a:srgbClr val="92D050"/>
                </a:solidFill>
              </a:rPr>
              <a:t>去探索神秘王国</a:t>
            </a:r>
          </a:p>
          <a:p>
            <a:endParaRPr lang="zh-CN" altLang="en-US" sz="3200" b="1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18992457"/>
      </p:ext>
    </p:extLst>
  </p:cSld>
  <p:clrMapOvr>
    <a:masterClrMapping/>
  </p:clrMapOvr>
  <p:transition spd="slow" advClick="0" advTm="1000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xmlns="" id="{3EA47148-01DD-46F2-8ABE-BEC652A15915}"/>
              </a:ext>
            </a:extLst>
          </p:cNvPr>
          <p:cNvSpPr txBox="1"/>
          <p:nvPr/>
        </p:nvSpPr>
        <p:spPr>
          <a:xfrm>
            <a:off x="1902940" y="1906300"/>
            <a:ext cx="794991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solidFill>
                  <a:srgbClr val="92D050"/>
                </a:solidFill>
              </a:rPr>
              <a:t>3</a:t>
            </a:r>
            <a:r>
              <a:rPr lang="zh-CN" altLang="en-US" sz="3200" b="1" dirty="0">
                <a:solidFill>
                  <a:srgbClr val="92D050"/>
                </a:solidFill>
              </a:rPr>
              <a:t>、谁把便便拉在鼹鼠的头上？（ </a:t>
            </a:r>
            <a:r>
              <a:rPr lang="en-US" altLang="zh-CN" sz="3200" b="1" dirty="0">
                <a:solidFill>
                  <a:srgbClr val="92D050"/>
                </a:solidFill>
              </a:rPr>
              <a:t>B </a:t>
            </a:r>
            <a:r>
              <a:rPr lang="zh-CN" altLang="en-US" sz="3200" b="1" dirty="0">
                <a:solidFill>
                  <a:srgbClr val="92D050"/>
                </a:solidFill>
              </a:rPr>
              <a:t>）</a:t>
            </a:r>
          </a:p>
          <a:p>
            <a:r>
              <a:rPr lang="en-US" altLang="zh-CN" sz="3200" b="1" dirty="0">
                <a:solidFill>
                  <a:srgbClr val="92D050"/>
                </a:solidFill>
              </a:rPr>
              <a:t>A </a:t>
            </a:r>
            <a:r>
              <a:rPr lang="zh-CN" altLang="en-US" sz="3200" b="1" dirty="0">
                <a:solidFill>
                  <a:srgbClr val="92D050"/>
                </a:solidFill>
              </a:rPr>
              <a:t>小鹿     </a:t>
            </a:r>
            <a:r>
              <a:rPr lang="en-US" altLang="zh-CN" sz="3200" b="1" dirty="0">
                <a:solidFill>
                  <a:srgbClr val="92D050"/>
                </a:solidFill>
              </a:rPr>
              <a:t>B</a:t>
            </a:r>
            <a:r>
              <a:rPr lang="zh-CN" altLang="en-US" sz="3200" b="1" dirty="0">
                <a:solidFill>
                  <a:srgbClr val="92D050"/>
                </a:solidFill>
              </a:rPr>
              <a:t>小狗    </a:t>
            </a:r>
            <a:r>
              <a:rPr lang="en-US" altLang="zh-CN" sz="3200" b="1" dirty="0">
                <a:solidFill>
                  <a:srgbClr val="92D050"/>
                </a:solidFill>
              </a:rPr>
              <a:t>C  </a:t>
            </a:r>
            <a:r>
              <a:rPr lang="zh-CN" altLang="en-US" sz="3200" b="1" dirty="0">
                <a:solidFill>
                  <a:srgbClr val="92D050"/>
                </a:solidFill>
              </a:rPr>
              <a:t>松鼠  </a:t>
            </a:r>
            <a:r>
              <a:rPr lang="en-US" altLang="zh-CN" sz="3200" b="1" dirty="0">
                <a:solidFill>
                  <a:srgbClr val="92D050"/>
                </a:solidFill>
              </a:rPr>
              <a:t>D </a:t>
            </a:r>
            <a:r>
              <a:rPr lang="zh-CN" altLang="en-US" sz="3200" b="1" dirty="0">
                <a:solidFill>
                  <a:srgbClr val="92D050"/>
                </a:solidFill>
              </a:rPr>
              <a:t> 小猪</a:t>
            </a:r>
          </a:p>
        </p:txBody>
      </p:sp>
    </p:spTree>
    <p:extLst>
      <p:ext uri="{BB962C8B-B14F-4D97-AF65-F5344CB8AC3E}">
        <p14:creationId xmlns:p14="http://schemas.microsoft.com/office/powerpoint/2010/main" xmlns="" val="4227508941"/>
      </p:ext>
    </p:extLst>
  </p:cSld>
  <p:clrMapOvr>
    <a:masterClrMapping/>
  </p:clrMapOvr>
  <p:transition spd="slow" advClick="0" advTm="1000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xmlns="" id="{3EA47148-01DD-46F2-8ABE-BEC652A15915}"/>
              </a:ext>
            </a:extLst>
          </p:cNvPr>
          <p:cNvSpPr txBox="1"/>
          <p:nvPr/>
        </p:nvSpPr>
        <p:spPr>
          <a:xfrm>
            <a:off x="4060834" y="2229465"/>
            <a:ext cx="406874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altLang="zh-CN" sz="3200" b="1" dirty="0"/>
          </a:p>
          <a:p>
            <a:r>
              <a:rPr lang="zh-CN" altLang="en-US" sz="4000" b="1" dirty="0">
                <a:solidFill>
                  <a:schemeClr val="accent1">
                    <a:lumMod val="75000"/>
                  </a:schemeClr>
                </a:solidFill>
              </a:rPr>
              <a:t>恭喜你闯关成功</a:t>
            </a:r>
            <a:r>
              <a:rPr lang="en-US" altLang="zh-CN" sz="4000" b="1" dirty="0">
                <a:solidFill>
                  <a:schemeClr val="accent1">
                    <a:lumMod val="75000"/>
                  </a:schemeClr>
                </a:solidFill>
              </a:rPr>
              <a:t>!</a:t>
            </a:r>
            <a:r>
              <a:rPr lang="zh-CN" altLang="en-US" sz="40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en-US" altLang="zh-CN" sz="4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xmlns="" id="{3FBF995D-B4B1-44FE-B1F7-E5C0A97F723D}"/>
              </a:ext>
            </a:extLst>
          </p:cNvPr>
          <p:cNvSpPr/>
          <p:nvPr/>
        </p:nvSpPr>
        <p:spPr>
          <a:xfrm>
            <a:off x="7396829" y="5724063"/>
            <a:ext cx="26613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/>
              <a:t>（字幕</a:t>
            </a:r>
            <a:r>
              <a:rPr lang="en-US" altLang="zh-CN" dirty="0"/>
              <a:t>+</a:t>
            </a:r>
            <a:r>
              <a:rPr lang="zh-CN" altLang="en-US" dirty="0"/>
              <a:t>小酷熊画外音） </a:t>
            </a:r>
          </a:p>
        </p:txBody>
      </p:sp>
    </p:spTree>
    <p:extLst>
      <p:ext uri="{BB962C8B-B14F-4D97-AF65-F5344CB8AC3E}">
        <p14:creationId xmlns:p14="http://schemas.microsoft.com/office/powerpoint/2010/main" xmlns="" val="1321439576"/>
      </p:ext>
    </p:extLst>
  </p:cSld>
  <p:clrMapOvr>
    <a:masterClrMapping/>
  </p:clrMapOvr>
  <p:transition spd="slow" advClick="0" advTm="1000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xmlns="" id="{3EA47148-01DD-46F2-8ABE-BEC652A15915}"/>
              </a:ext>
            </a:extLst>
          </p:cNvPr>
          <p:cNvSpPr txBox="1"/>
          <p:nvPr/>
        </p:nvSpPr>
        <p:spPr>
          <a:xfrm>
            <a:off x="4205906" y="2644964"/>
            <a:ext cx="481574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altLang="zh-CN" sz="3200" b="1" dirty="0"/>
          </a:p>
          <a:p>
            <a:r>
              <a:rPr lang="zh-CN" altLang="en-US" sz="4000" b="1" dirty="0">
                <a:solidFill>
                  <a:schemeClr val="accent1">
                    <a:lumMod val="75000"/>
                  </a:schemeClr>
                </a:solidFill>
              </a:rPr>
              <a:t>和小酷熊勇闯第二关</a:t>
            </a:r>
            <a:endParaRPr lang="en-US" altLang="zh-CN" sz="4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xmlns="" id="{449A6F6D-7F18-46AB-92FA-7A4DCED70240}"/>
              </a:ext>
            </a:extLst>
          </p:cNvPr>
          <p:cNvSpPr/>
          <p:nvPr/>
        </p:nvSpPr>
        <p:spPr>
          <a:xfrm>
            <a:off x="7629304" y="5507087"/>
            <a:ext cx="26613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/>
              <a:t>（字幕</a:t>
            </a:r>
            <a:r>
              <a:rPr lang="en-US" altLang="zh-CN" dirty="0"/>
              <a:t>+</a:t>
            </a:r>
            <a:r>
              <a:rPr lang="zh-CN" altLang="en-US" dirty="0"/>
              <a:t>小酷熊画外音） </a:t>
            </a:r>
          </a:p>
        </p:txBody>
      </p:sp>
    </p:spTree>
    <p:extLst>
      <p:ext uri="{BB962C8B-B14F-4D97-AF65-F5344CB8AC3E}">
        <p14:creationId xmlns:p14="http://schemas.microsoft.com/office/powerpoint/2010/main" xmlns="" val="127888568"/>
      </p:ext>
    </p:extLst>
  </p:cSld>
  <p:clrMapOvr>
    <a:masterClrMapping/>
  </p:clrMapOvr>
  <p:transition spd="slow" advClick="0" advTm="1000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>
            <a:extLst>
              <a:ext uri="{FF2B5EF4-FFF2-40B4-BE49-F238E27FC236}">
                <a16:creationId xmlns:a16="http://schemas.microsoft.com/office/drawing/2014/main" xmlns="" id="{0BA57046-A286-4A99-8283-E4B6223161E3}"/>
              </a:ext>
            </a:extLst>
          </p:cNvPr>
          <p:cNvSpPr/>
          <p:nvPr/>
        </p:nvSpPr>
        <p:spPr>
          <a:xfrm>
            <a:off x="2263138" y="3666597"/>
            <a:ext cx="634019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kern="100" dirty="0">
                <a:solidFill>
                  <a:srgbClr val="92D050"/>
                </a:solidFill>
              </a:rPr>
              <a:t>请用你自己的语言说一说这幅图。</a:t>
            </a:r>
            <a:endParaRPr lang="zh-CN" altLang="en-US" sz="3200" dirty="0">
              <a:solidFill>
                <a:srgbClr val="92D050"/>
              </a:solidFill>
            </a:endParaRPr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xmlns="" id="{20661A1C-4482-40B1-A0D8-CB3C156F8C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76299" y="1036484"/>
            <a:ext cx="3438663" cy="2393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61790534"/>
      </p:ext>
    </p:extLst>
  </p:cSld>
  <p:clrMapOvr>
    <a:masterClrMapping/>
  </p:clrMapOvr>
  <p:transition spd="slow" advClick="0" advTm="1000"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>
            <a:extLst>
              <a:ext uri="{FF2B5EF4-FFF2-40B4-BE49-F238E27FC236}">
                <a16:creationId xmlns:a16="http://schemas.microsoft.com/office/drawing/2014/main" xmlns="" id="{0BA57046-A286-4A99-8283-E4B6223161E3}"/>
              </a:ext>
            </a:extLst>
          </p:cNvPr>
          <p:cNvSpPr/>
          <p:nvPr/>
        </p:nvSpPr>
        <p:spPr>
          <a:xfrm>
            <a:off x="2876749" y="1224186"/>
            <a:ext cx="624318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zh-CN" sz="3200" kern="100" dirty="0">
              <a:solidFill>
                <a:srgbClr val="92D050"/>
              </a:solidFill>
            </a:endParaRPr>
          </a:p>
          <a:p>
            <a:r>
              <a:rPr lang="zh-CN" altLang="en-US" sz="3200" kern="100" dirty="0">
                <a:solidFill>
                  <a:srgbClr val="92D050"/>
                </a:solidFill>
              </a:rPr>
              <a:t>看着阿童难过的样子，你想对阿童说些什么？</a:t>
            </a:r>
            <a:r>
              <a:rPr lang="en-US" altLang="zh-CN" sz="3200" kern="100" dirty="0">
                <a:solidFill>
                  <a:srgbClr val="92D050"/>
                </a:solidFill>
              </a:rPr>
              <a:t/>
            </a:r>
            <a:br>
              <a:rPr lang="en-US" altLang="zh-CN" sz="3200" kern="100" dirty="0">
                <a:solidFill>
                  <a:srgbClr val="92D050"/>
                </a:solidFill>
              </a:rPr>
            </a:br>
            <a:endParaRPr lang="en-US" altLang="zh-CN" sz="3200" kern="100" dirty="0">
              <a:solidFill>
                <a:srgbClr val="92D050"/>
              </a:solidFill>
            </a:endParaRPr>
          </a:p>
          <a:p>
            <a:endParaRPr lang="zh-CN" altLang="en-US" sz="3200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10698981"/>
      </p:ext>
    </p:extLst>
  </p:cSld>
  <p:clrMapOvr>
    <a:masterClrMapping/>
  </p:clrMapOvr>
  <p:transition spd="slow" advClick="0" advTm="1000">
    <p:push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xmlns="" id="{3EA47148-01DD-46F2-8ABE-BEC652A15915}"/>
              </a:ext>
            </a:extLst>
          </p:cNvPr>
          <p:cNvSpPr txBox="1"/>
          <p:nvPr/>
        </p:nvSpPr>
        <p:spPr>
          <a:xfrm>
            <a:off x="4205906" y="2644964"/>
            <a:ext cx="481574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altLang="zh-CN" sz="3200" b="1" dirty="0"/>
          </a:p>
          <a:p>
            <a:r>
              <a:rPr lang="zh-CN" altLang="en-US" sz="4000" b="1" dirty="0">
                <a:solidFill>
                  <a:schemeClr val="accent1">
                    <a:lumMod val="75000"/>
                  </a:schemeClr>
                </a:solidFill>
              </a:rPr>
              <a:t>和小酷熊勇闯第三关</a:t>
            </a:r>
            <a:endParaRPr lang="en-US" altLang="zh-CN" sz="4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xmlns="" id="{449A6F6D-7F18-46AB-92FA-7A4DCED70240}"/>
              </a:ext>
            </a:extLst>
          </p:cNvPr>
          <p:cNvSpPr/>
          <p:nvPr/>
        </p:nvSpPr>
        <p:spPr>
          <a:xfrm>
            <a:off x="7629304" y="5507087"/>
            <a:ext cx="26613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/>
              <a:t>（字幕</a:t>
            </a:r>
            <a:r>
              <a:rPr lang="en-US" altLang="zh-CN" dirty="0"/>
              <a:t>+</a:t>
            </a:r>
            <a:r>
              <a:rPr lang="zh-CN" altLang="en-US" dirty="0"/>
              <a:t>小酷熊画外音） </a:t>
            </a:r>
          </a:p>
        </p:txBody>
      </p:sp>
    </p:spTree>
    <p:extLst>
      <p:ext uri="{BB962C8B-B14F-4D97-AF65-F5344CB8AC3E}">
        <p14:creationId xmlns:p14="http://schemas.microsoft.com/office/powerpoint/2010/main" xmlns="" val="201376119"/>
      </p:ext>
    </p:extLst>
  </p:cSld>
  <p:clrMapOvr>
    <a:masterClrMapping/>
  </p:clrMapOvr>
  <p:transition spd="slow" advClick="0" advTm="1000">
    <p:push dir="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>
            <a:extLst>
              <a:ext uri="{FF2B5EF4-FFF2-40B4-BE49-F238E27FC236}">
                <a16:creationId xmlns:a16="http://schemas.microsoft.com/office/drawing/2014/main" xmlns="" id="{B4FA7507-725B-4629-A0F7-78CF152455C3}"/>
              </a:ext>
            </a:extLst>
          </p:cNvPr>
          <p:cNvSpPr/>
          <p:nvPr/>
        </p:nvSpPr>
        <p:spPr>
          <a:xfrm>
            <a:off x="6684110" y="1491416"/>
            <a:ext cx="31406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 A</a:t>
            </a:r>
            <a:r>
              <a:rPr lang="zh-CN" altLang="en-US" dirty="0"/>
              <a:t>小精灵从水晶盒里飞出来。</a:t>
            </a: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xmlns="" id="{01A250D3-3AFB-46C6-8FD8-1CD1B3096635}"/>
              </a:ext>
            </a:extLst>
          </p:cNvPr>
          <p:cNvSpPr/>
          <p:nvPr/>
        </p:nvSpPr>
        <p:spPr>
          <a:xfrm>
            <a:off x="6559877" y="5552838"/>
            <a:ext cx="26693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 C</a:t>
            </a:r>
            <a:r>
              <a:rPr lang="zh-CN" altLang="en-US" dirty="0"/>
              <a:t>阿童沮丧地坐在窗前。</a:t>
            </a: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xmlns="" id="{1C047C9F-6987-4A90-9F59-D72FD1F85837}"/>
              </a:ext>
            </a:extLst>
          </p:cNvPr>
          <p:cNvSpPr/>
          <p:nvPr/>
        </p:nvSpPr>
        <p:spPr>
          <a:xfrm>
            <a:off x="6684110" y="3429794"/>
            <a:ext cx="45175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 B</a:t>
            </a:r>
            <a:r>
              <a:rPr lang="zh-CN" altLang="en-US" dirty="0"/>
              <a:t>小精灵带阿童来到一扇长满鲜花的门前。</a:t>
            </a: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xmlns="" id="{0A733272-8CE3-470A-B89B-1AB6BD8EBF54}"/>
              </a:ext>
            </a:extLst>
          </p:cNvPr>
          <p:cNvSpPr txBox="1"/>
          <p:nvPr/>
        </p:nvSpPr>
        <p:spPr>
          <a:xfrm>
            <a:off x="4148481" y="215305"/>
            <a:ext cx="26564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b="1" dirty="0">
                <a:solidFill>
                  <a:srgbClr val="92D050"/>
                </a:solidFill>
              </a:rPr>
              <a:t>请你连一连。</a:t>
            </a:r>
          </a:p>
        </p:txBody>
      </p:sp>
      <p:cxnSp>
        <p:nvCxnSpPr>
          <p:cNvPr id="4" name="直接连接符 3">
            <a:extLst>
              <a:ext uri="{FF2B5EF4-FFF2-40B4-BE49-F238E27FC236}">
                <a16:creationId xmlns:a16="http://schemas.microsoft.com/office/drawing/2014/main" xmlns="" id="{7BC60554-2A30-43C3-B2C2-76C290D9B22A}"/>
              </a:ext>
            </a:extLst>
          </p:cNvPr>
          <p:cNvCxnSpPr/>
          <p:nvPr/>
        </p:nvCxnSpPr>
        <p:spPr>
          <a:xfrm>
            <a:off x="3801979" y="1969323"/>
            <a:ext cx="2882131" cy="37681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>
            <a:extLst>
              <a:ext uri="{FF2B5EF4-FFF2-40B4-BE49-F238E27FC236}">
                <a16:creationId xmlns:a16="http://schemas.microsoft.com/office/drawing/2014/main" xmlns="" id="{DB0E4274-A6AA-4DFA-83A3-8FC4C1EBB418}"/>
              </a:ext>
            </a:extLst>
          </p:cNvPr>
          <p:cNvCxnSpPr>
            <a:cxnSpLocks/>
          </p:cNvCxnSpPr>
          <p:nvPr/>
        </p:nvCxnSpPr>
        <p:spPr>
          <a:xfrm flipV="1">
            <a:off x="3564992" y="1712462"/>
            <a:ext cx="2715644" cy="21941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>
            <a:extLst>
              <a:ext uri="{FF2B5EF4-FFF2-40B4-BE49-F238E27FC236}">
                <a16:creationId xmlns:a16="http://schemas.microsoft.com/office/drawing/2014/main" xmlns="" id="{843D2471-490D-458F-AF78-590E98B5DFC3}"/>
              </a:ext>
            </a:extLst>
          </p:cNvPr>
          <p:cNvCxnSpPr/>
          <p:nvPr/>
        </p:nvCxnSpPr>
        <p:spPr>
          <a:xfrm flipV="1">
            <a:off x="4148481" y="3799126"/>
            <a:ext cx="2411396" cy="20469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图片 4">
            <a:extLst>
              <a:ext uri="{FF2B5EF4-FFF2-40B4-BE49-F238E27FC236}">
                <a16:creationId xmlns:a16="http://schemas.microsoft.com/office/drawing/2014/main" xmlns="" id="{131A97E6-7292-4DC2-9FBA-BE567C5101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80265" y="815418"/>
            <a:ext cx="2421714" cy="1685513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xmlns="" id="{034F9D88-2501-47EF-BD55-4B50BBE2E42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76224" y="2653454"/>
            <a:ext cx="1887031" cy="2251421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xmlns="" id="{3CBAA438-149A-442C-953F-4BBC18AC274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30158" y="4904875"/>
            <a:ext cx="2469628" cy="1841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80030562"/>
      </p:ext>
    </p:extLst>
  </p:cSld>
  <p:clrMapOvr>
    <a:masterClrMapping/>
  </p:clrMapOvr>
  <p:transition spd="slow" advClick="0" advTm="1000">
    <p:push dir="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xmlns="" id="{3EA47148-01DD-46F2-8ABE-BEC652A15915}"/>
              </a:ext>
            </a:extLst>
          </p:cNvPr>
          <p:cNvSpPr txBox="1"/>
          <p:nvPr/>
        </p:nvSpPr>
        <p:spPr>
          <a:xfrm>
            <a:off x="4308499" y="1655564"/>
            <a:ext cx="4416594" cy="21852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b="1" dirty="0"/>
              <a:t> </a:t>
            </a:r>
            <a:endParaRPr lang="en-US" altLang="zh-CN" sz="3200" b="1" dirty="0"/>
          </a:p>
          <a:p>
            <a:endParaRPr lang="en-US" altLang="zh-CN" sz="3200" b="1" dirty="0"/>
          </a:p>
          <a:p>
            <a:r>
              <a:rPr lang="zh-CN" altLang="en-US" sz="4000" b="1" dirty="0">
                <a:solidFill>
                  <a:schemeClr val="accent1">
                    <a:lumMod val="75000"/>
                  </a:schemeClr>
                </a:solidFill>
              </a:rPr>
              <a:t>恭喜你闯关成功！ </a:t>
            </a:r>
          </a:p>
          <a:p>
            <a:endParaRPr lang="zh-CN" altLang="en-US" sz="3200" b="1" dirty="0"/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xmlns="" id="{777E442E-287F-4E83-939E-64E348601B5D}"/>
              </a:ext>
            </a:extLst>
          </p:cNvPr>
          <p:cNvSpPr/>
          <p:nvPr/>
        </p:nvSpPr>
        <p:spPr>
          <a:xfrm>
            <a:off x="7648692" y="5553581"/>
            <a:ext cx="26084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/>
              <a:t>（字幕</a:t>
            </a:r>
            <a:r>
              <a:rPr lang="en-US" altLang="zh-CN" dirty="0"/>
              <a:t>+</a:t>
            </a:r>
            <a:r>
              <a:rPr lang="zh-CN" altLang="en-US" dirty="0"/>
              <a:t>小酷熊画外音）</a:t>
            </a:r>
          </a:p>
        </p:txBody>
      </p:sp>
    </p:spTree>
    <p:extLst>
      <p:ext uri="{BB962C8B-B14F-4D97-AF65-F5344CB8AC3E}">
        <p14:creationId xmlns:p14="http://schemas.microsoft.com/office/powerpoint/2010/main" xmlns="" val="2191940965"/>
      </p:ext>
    </p:extLst>
  </p:cSld>
  <p:clrMapOvr>
    <a:masterClrMapping/>
  </p:clrMapOvr>
  <p:transition spd="slow" advClick="0" advTm="1000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8">
            <a:extLst>
              <a:ext uri="{FF2B5EF4-FFF2-40B4-BE49-F238E27FC236}">
                <a16:creationId xmlns:a16="http://schemas.microsoft.com/office/drawing/2014/main" xmlns="" id="{DFCBA708-1EE1-404F-A563-62095EE2A25E}"/>
              </a:ext>
            </a:extLst>
          </p:cNvPr>
          <p:cNvSpPr txBox="1"/>
          <p:nvPr/>
        </p:nvSpPr>
        <p:spPr>
          <a:xfrm>
            <a:off x="4531721" y="5151649"/>
            <a:ext cx="36471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altLang="zh-CN" dirty="0"/>
          </a:p>
          <a:p>
            <a:r>
              <a:rPr lang="zh-CN" altLang="en-US" dirty="0">
                <a:solidFill>
                  <a:srgbClr val="92D050"/>
                </a:solidFill>
              </a:rPr>
              <a:t>字幕：天勤梦想园儿童哲学阅读课</a:t>
            </a: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xmlns="" id="{360DAC4B-66D5-4765-825E-7232780A5147}"/>
              </a:ext>
            </a:extLst>
          </p:cNvPr>
          <p:cNvSpPr/>
          <p:nvPr/>
        </p:nvSpPr>
        <p:spPr>
          <a:xfrm>
            <a:off x="3330110" y="223627"/>
            <a:ext cx="30251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b="1" dirty="0"/>
              <a:t>课程片头（统一）：</a:t>
            </a:r>
            <a:r>
              <a:rPr lang="en-US" altLang="zh-CN" sz="2000" b="1" dirty="0"/>
              <a:t>10</a:t>
            </a:r>
            <a:r>
              <a:rPr lang="zh-CN" altLang="en-US" sz="2000" b="1" dirty="0"/>
              <a:t>秒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xmlns="" id="{FBFCF5D4-C6AC-4D0D-BB64-BA82D0CE02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5601" y="939189"/>
            <a:ext cx="6398858" cy="4139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4174377"/>
      </p:ext>
    </p:extLst>
  </p:cSld>
  <p:clrMapOvr>
    <a:masterClrMapping/>
  </p:clrMapOvr>
  <p:transition spd="slow" advClick="0" advTm="1000">
    <p:push dir="u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xmlns="" id="{3EA47148-01DD-46F2-8ABE-BEC652A15915}"/>
              </a:ext>
            </a:extLst>
          </p:cNvPr>
          <p:cNvSpPr txBox="1"/>
          <p:nvPr/>
        </p:nvSpPr>
        <p:spPr>
          <a:xfrm>
            <a:off x="3571919" y="921176"/>
            <a:ext cx="504657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altLang="zh-CN" sz="3200" b="1" dirty="0"/>
          </a:p>
          <a:p>
            <a:r>
              <a:rPr lang="zh-CN" altLang="en-US" sz="40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zh-CN" altLang="en-US" sz="4000" b="1" dirty="0">
                <a:solidFill>
                  <a:srgbClr val="FF0000"/>
                </a:solidFill>
              </a:rPr>
              <a:t>和小酷熊勇闯第四关 </a:t>
            </a: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xmlns="" id="{5E1BFB8E-D331-4E1E-A3E5-38325D039DDA}"/>
              </a:ext>
            </a:extLst>
          </p:cNvPr>
          <p:cNvSpPr/>
          <p:nvPr/>
        </p:nvSpPr>
        <p:spPr>
          <a:xfrm>
            <a:off x="7702247" y="5569080"/>
            <a:ext cx="26084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/>
              <a:t>（字幕</a:t>
            </a:r>
            <a:r>
              <a:rPr lang="en-US" altLang="zh-CN" dirty="0"/>
              <a:t>+</a:t>
            </a:r>
            <a:r>
              <a:rPr lang="zh-CN" altLang="en-US" dirty="0"/>
              <a:t>小酷熊画外音）</a:t>
            </a:r>
          </a:p>
        </p:txBody>
      </p:sp>
    </p:spTree>
    <p:extLst>
      <p:ext uri="{BB962C8B-B14F-4D97-AF65-F5344CB8AC3E}">
        <p14:creationId xmlns:p14="http://schemas.microsoft.com/office/powerpoint/2010/main" xmlns="" val="2352068177"/>
      </p:ext>
    </p:extLst>
  </p:cSld>
  <p:clrMapOvr>
    <a:masterClrMapping/>
  </p:clrMapOvr>
  <p:transition spd="slow" advClick="0" advTm="1000">
    <p:push dir="u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xmlns="" id="{3EA47148-01DD-46F2-8ABE-BEC652A15915}"/>
              </a:ext>
            </a:extLst>
          </p:cNvPr>
          <p:cNvSpPr txBox="1"/>
          <p:nvPr/>
        </p:nvSpPr>
        <p:spPr>
          <a:xfrm>
            <a:off x="1347968" y="327301"/>
            <a:ext cx="9254613" cy="1134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zh-CN" altLang="en-US" sz="2400" dirty="0">
                <a:solidFill>
                  <a:srgbClr val="92D050"/>
                </a:solidFill>
                <a:latin typeface="Times New Roman" panose="02020603050405020304" pitchFamily="18" charset="0"/>
                <a:ea typeface="Arial Unicode MS"/>
              </a:rPr>
              <a:t>松鼠的榛子打在了阿童的头上，阿童却一点儿也不生气。你觉得最主要的原因是什么呢？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xmlns="" id="{1D02B774-E814-4BC8-AD8A-E829F803263C}"/>
              </a:ext>
            </a:extLst>
          </p:cNvPr>
          <p:cNvSpPr txBox="1"/>
          <p:nvPr/>
        </p:nvSpPr>
        <p:spPr>
          <a:xfrm>
            <a:off x="4137035" y="2167271"/>
            <a:ext cx="533181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2400" dirty="0"/>
              <a:t>A  </a:t>
            </a:r>
            <a:r>
              <a:rPr lang="zh-CN" altLang="en-US" sz="2400" dirty="0"/>
              <a:t>因为阿童看到鼹鼠原谅了小狗</a:t>
            </a:r>
            <a:endParaRPr lang="en-US" altLang="zh-CN" sz="2400" dirty="0"/>
          </a:p>
          <a:p>
            <a:pPr algn="l"/>
            <a:r>
              <a:rPr lang="en-US" altLang="zh-CN" sz="2400" dirty="0"/>
              <a:t>B  </a:t>
            </a:r>
            <a:r>
              <a:rPr lang="zh-CN" altLang="en-US" sz="2400" dirty="0"/>
              <a:t>因为砸得不疼</a:t>
            </a:r>
            <a:endParaRPr lang="en-US" altLang="zh-CN" sz="2400" dirty="0"/>
          </a:p>
          <a:p>
            <a:pPr algn="l"/>
            <a:r>
              <a:rPr lang="en-US" altLang="zh-CN" sz="2400" dirty="0"/>
              <a:t>C  </a:t>
            </a:r>
            <a:r>
              <a:rPr lang="zh-CN" altLang="en-US" sz="2400" dirty="0"/>
              <a:t>因为松鼠道歉了</a:t>
            </a:r>
            <a:endParaRPr lang="en-US" altLang="zh-CN" sz="2400" dirty="0"/>
          </a:p>
          <a:p>
            <a:pPr algn="l"/>
            <a:r>
              <a:rPr lang="en-US" altLang="zh-CN" sz="2400" dirty="0">
                <a:solidFill>
                  <a:srgbClr val="FF0000"/>
                </a:solidFill>
              </a:rPr>
              <a:t>D  </a:t>
            </a:r>
            <a:r>
              <a:rPr lang="zh-CN" altLang="en-US" sz="2400" dirty="0">
                <a:solidFill>
                  <a:srgbClr val="FF0000"/>
                </a:solidFill>
              </a:rPr>
              <a:t>因为阿童设身处地地去想了</a:t>
            </a:r>
            <a:endParaRPr lang="en-US" altLang="zh-CN" sz="2400" dirty="0">
              <a:solidFill>
                <a:srgbClr val="FF0000"/>
              </a:solidFill>
            </a:endParaRPr>
          </a:p>
          <a:p>
            <a:pPr algn="l"/>
            <a:r>
              <a:rPr lang="en-US" altLang="zh-CN" sz="2400" dirty="0"/>
              <a:t>E   </a:t>
            </a:r>
            <a:r>
              <a:rPr lang="zh-CN" altLang="en-US" sz="2400" dirty="0"/>
              <a:t>因为阿童带着水晶盒</a:t>
            </a:r>
            <a:endParaRPr lang="en-US" altLang="zh-CN" sz="2400" dirty="0"/>
          </a:p>
          <a:p>
            <a:pPr algn="l"/>
            <a:endParaRPr lang="zh-CN" altLang="en-US" sz="2400" dirty="0"/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xmlns="" id="{6C3A822B-6B17-40FC-861A-18CE5854E697}"/>
              </a:ext>
            </a:extLst>
          </p:cNvPr>
          <p:cNvSpPr txBox="1"/>
          <p:nvPr/>
        </p:nvSpPr>
        <p:spPr>
          <a:xfrm>
            <a:off x="2995863" y="4716379"/>
            <a:ext cx="28755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2400" dirty="0"/>
              <a:t>D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2244835500"/>
      </p:ext>
    </p:extLst>
  </p:cSld>
  <p:clrMapOvr>
    <a:masterClrMapping/>
  </p:clrMapOvr>
  <p:transition spd="slow" advClick="0" advTm="1000">
    <p:push dir="u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xmlns="" id="{3EA47148-01DD-46F2-8ABE-BEC652A15915}"/>
              </a:ext>
            </a:extLst>
          </p:cNvPr>
          <p:cNvSpPr txBox="1"/>
          <p:nvPr/>
        </p:nvSpPr>
        <p:spPr>
          <a:xfrm>
            <a:off x="4176481" y="2351810"/>
            <a:ext cx="4301177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altLang="zh-CN" sz="3200" b="1" dirty="0"/>
          </a:p>
          <a:p>
            <a:r>
              <a:rPr lang="zh-CN" altLang="en-US" sz="4000" b="1" dirty="0">
                <a:solidFill>
                  <a:schemeClr val="accent1">
                    <a:lumMod val="75000"/>
                  </a:schemeClr>
                </a:solidFill>
              </a:rPr>
              <a:t>恭喜你闯关成功！</a:t>
            </a:r>
          </a:p>
          <a:p>
            <a:endParaRPr lang="zh-CN" altLang="en-US" sz="2400" b="1" dirty="0"/>
          </a:p>
          <a:p>
            <a:endParaRPr lang="zh-CN" altLang="en-US" sz="2400" b="1" dirty="0"/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xmlns="" id="{83FDE1F2-2FAE-4973-B44C-97992C6B03C1}"/>
              </a:ext>
            </a:extLst>
          </p:cNvPr>
          <p:cNvSpPr/>
          <p:nvPr/>
        </p:nvSpPr>
        <p:spPr>
          <a:xfrm>
            <a:off x="7644802" y="5739561"/>
            <a:ext cx="26613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/>
              <a:t>（字幕</a:t>
            </a:r>
            <a:r>
              <a:rPr lang="en-US" altLang="zh-CN" dirty="0"/>
              <a:t>+</a:t>
            </a:r>
            <a:r>
              <a:rPr lang="zh-CN" altLang="en-US" dirty="0"/>
              <a:t>小酷熊画外音） </a:t>
            </a:r>
          </a:p>
        </p:txBody>
      </p:sp>
    </p:spTree>
    <p:extLst>
      <p:ext uri="{BB962C8B-B14F-4D97-AF65-F5344CB8AC3E}">
        <p14:creationId xmlns:p14="http://schemas.microsoft.com/office/powerpoint/2010/main" xmlns="" val="2567921718"/>
      </p:ext>
    </p:extLst>
  </p:cSld>
  <p:clrMapOvr>
    <a:masterClrMapping/>
  </p:clrMapOvr>
  <p:transition spd="slow" advClick="0" advTm="1000">
    <p:push dir="u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xmlns="" id="{3EA47148-01DD-46F2-8ABE-BEC652A15915}"/>
              </a:ext>
            </a:extLst>
          </p:cNvPr>
          <p:cNvSpPr txBox="1"/>
          <p:nvPr/>
        </p:nvSpPr>
        <p:spPr>
          <a:xfrm>
            <a:off x="4343765" y="2275632"/>
            <a:ext cx="298831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CN" altLang="en-US" sz="3200" b="1" dirty="0"/>
          </a:p>
          <a:p>
            <a:r>
              <a:rPr lang="zh-CN" altLang="en-US" sz="4000" b="1" dirty="0">
                <a:solidFill>
                  <a:schemeClr val="accent1">
                    <a:lumMod val="75000"/>
                  </a:schemeClr>
                </a:solidFill>
              </a:rPr>
              <a:t>我们爱思考  </a:t>
            </a:r>
            <a:endParaRPr lang="en-US" altLang="zh-CN" sz="40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altLang="zh-CN" sz="2400" b="1" dirty="0"/>
          </a:p>
          <a:p>
            <a:endParaRPr lang="zh-CN" altLang="en-US" sz="2400" b="1" dirty="0"/>
          </a:p>
          <a:p>
            <a:endParaRPr lang="zh-CN" altLang="en-US" sz="2400" b="1" dirty="0"/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xmlns="" id="{29D4F2A1-C399-48E3-BD49-32E438AE13DC}"/>
              </a:ext>
            </a:extLst>
          </p:cNvPr>
          <p:cNvSpPr/>
          <p:nvPr/>
        </p:nvSpPr>
        <p:spPr>
          <a:xfrm>
            <a:off x="7686750" y="5693066"/>
            <a:ext cx="26084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/>
              <a:t>（字幕</a:t>
            </a:r>
            <a:r>
              <a:rPr lang="en-US" altLang="zh-CN" dirty="0"/>
              <a:t>+</a:t>
            </a:r>
            <a:r>
              <a:rPr lang="zh-CN" altLang="en-US" dirty="0"/>
              <a:t>小酷熊画外音）</a:t>
            </a:r>
          </a:p>
        </p:txBody>
      </p:sp>
    </p:spTree>
    <p:extLst>
      <p:ext uri="{BB962C8B-B14F-4D97-AF65-F5344CB8AC3E}">
        <p14:creationId xmlns:p14="http://schemas.microsoft.com/office/powerpoint/2010/main" xmlns="" val="156611448"/>
      </p:ext>
    </p:extLst>
  </p:cSld>
  <p:clrMapOvr>
    <a:masterClrMapping/>
  </p:clrMapOvr>
  <p:transition spd="slow" advClick="0" advTm="1000">
    <p:push dir="u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xmlns="" id="{3EA47148-01DD-46F2-8ABE-BEC652A15915}"/>
              </a:ext>
            </a:extLst>
          </p:cNvPr>
          <p:cNvSpPr txBox="1"/>
          <p:nvPr/>
        </p:nvSpPr>
        <p:spPr>
          <a:xfrm>
            <a:off x="1262800" y="2351810"/>
            <a:ext cx="9156547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solidFill>
                  <a:srgbClr val="1983B7"/>
                </a:solidFill>
              </a:rPr>
              <a:t>亲爱的小朋友，请你安安静静地想一想：关于这一课，你有哪些问题呢？你为什么提出这个问题呢？请写下来吧！</a:t>
            </a:r>
          </a:p>
          <a:p>
            <a:endParaRPr lang="zh-CN" altLang="en-US" sz="3200" b="1" dirty="0">
              <a:solidFill>
                <a:srgbClr val="1983B7"/>
              </a:solidFill>
            </a:endParaRPr>
          </a:p>
          <a:p>
            <a:endParaRPr lang="zh-CN" altLang="en-US" sz="2400" b="1" dirty="0">
              <a:solidFill>
                <a:srgbClr val="1983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40801456"/>
      </p:ext>
    </p:extLst>
  </p:cSld>
  <p:clrMapOvr>
    <a:masterClrMapping/>
  </p:clrMapOvr>
  <p:transition spd="slow" advClick="0" advTm="1000">
    <p:push dir="u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xmlns="" id="{3EA47148-01DD-46F2-8ABE-BEC652A15915}"/>
              </a:ext>
            </a:extLst>
          </p:cNvPr>
          <p:cNvSpPr txBox="1"/>
          <p:nvPr/>
        </p:nvSpPr>
        <p:spPr>
          <a:xfrm>
            <a:off x="4266962" y="2458984"/>
            <a:ext cx="275748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altLang="zh-CN" sz="3200" b="1" dirty="0"/>
          </a:p>
          <a:p>
            <a:r>
              <a:rPr lang="zh-CN" altLang="en-US" sz="4000" b="1" dirty="0">
                <a:solidFill>
                  <a:schemeClr val="accent1">
                    <a:lumMod val="75000"/>
                  </a:schemeClr>
                </a:solidFill>
              </a:rPr>
              <a:t>我们爱智慧</a:t>
            </a:r>
          </a:p>
          <a:p>
            <a:endParaRPr lang="zh-CN" altLang="en-US" sz="2400" b="1" dirty="0"/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xmlns="" id="{962A1A28-A705-443B-A757-6DEFE5EBA972}"/>
              </a:ext>
            </a:extLst>
          </p:cNvPr>
          <p:cNvSpPr txBox="1"/>
          <p:nvPr/>
        </p:nvSpPr>
        <p:spPr>
          <a:xfrm>
            <a:off x="7752445" y="5470901"/>
            <a:ext cx="2608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（字幕</a:t>
            </a:r>
            <a:r>
              <a:rPr lang="en-US" altLang="zh-CN" dirty="0"/>
              <a:t>+</a:t>
            </a:r>
            <a:r>
              <a:rPr lang="zh-CN" altLang="en-US" dirty="0"/>
              <a:t>小酷熊画外音）</a:t>
            </a:r>
          </a:p>
        </p:txBody>
      </p:sp>
    </p:spTree>
    <p:extLst>
      <p:ext uri="{BB962C8B-B14F-4D97-AF65-F5344CB8AC3E}">
        <p14:creationId xmlns:p14="http://schemas.microsoft.com/office/powerpoint/2010/main" xmlns="" val="1745127161"/>
      </p:ext>
    </p:extLst>
  </p:cSld>
  <p:clrMapOvr>
    <a:masterClrMapping/>
  </p:clrMapOvr>
  <p:transition spd="slow" advClick="0" advTm="1000">
    <p:push dir="u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xmlns="" id="{3EA47148-01DD-46F2-8ABE-BEC652A15915}"/>
              </a:ext>
            </a:extLst>
          </p:cNvPr>
          <p:cNvSpPr txBox="1"/>
          <p:nvPr/>
        </p:nvSpPr>
        <p:spPr>
          <a:xfrm>
            <a:off x="2435771" y="294914"/>
            <a:ext cx="6596678" cy="49737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zh-CN" altLang="zh-CN" sz="1400" kern="100" dirty="0">
              <a:solidFill>
                <a:srgbClr val="69A12B"/>
              </a:solidFill>
              <a:latin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en-US" sz="2000" kern="100" dirty="0">
                <a:solidFill>
                  <a:srgbClr val="03A6AF"/>
                </a:solidFill>
                <a:latin typeface="Times New Roman" panose="02020603050405020304" pitchFamily="18" charset="0"/>
              </a:rPr>
              <a:t>我们生活中的宽容是什么呢？</a:t>
            </a:r>
            <a:endParaRPr lang="en-US" altLang="zh-CN" sz="2000" kern="100" dirty="0">
              <a:solidFill>
                <a:srgbClr val="03A6AF"/>
              </a:solidFill>
              <a:latin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zh-CN" altLang="en-US" sz="2000" kern="100" dirty="0">
              <a:solidFill>
                <a:srgbClr val="03A6AF"/>
              </a:solidFill>
              <a:latin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en-US" sz="2000" kern="100" dirty="0">
                <a:solidFill>
                  <a:srgbClr val="69A12B"/>
                </a:solidFill>
                <a:latin typeface="Times New Roman" panose="02020603050405020304" pitchFamily="18" charset="0"/>
              </a:rPr>
              <a:t>自己犯错的时候，爸爸妈妈的一个拥抱，是宽容吗？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en-US" sz="2000" kern="100" dirty="0">
                <a:solidFill>
                  <a:srgbClr val="69A12B"/>
                </a:solidFill>
                <a:latin typeface="Times New Roman" panose="02020603050405020304" pitchFamily="18" charset="0"/>
              </a:rPr>
              <a:t>爸爸妈妈错怪了你，你谅解了他们，是宽容吗？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zh-CN" altLang="en-US" sz="2000" kern="100" dirty="0">
              <a:solidFill>
                <a:srgbClr val="69A12B"/>
              </a:solidFill>
              <a:latin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en-US" sz="2000" kern="100" dirty="0">
                <a:solidFill>
                  <a:srgbClr val="69A12B"/>
                </a:solidFill>
                <a:latin typeface="Times New Roman" panose="02020603050405020304" pitchFamily="18" charset="0"/>
              </a:rPr>
              <a:t>你弄丢了朋友的东西，朋友却对你依然微笑，是宽容吗？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en-US" sz="2000" kern="100" dirty="0">
                <a:solidFill>
                  <a:srgbClr val="69A12B"/>
                </a:solidFill>
                <a:latin typeface="Times New Roman" panose="02020603050405020304" pitchFamily="18" charset="0"/>
              </a:rPr>
              <a:t>耐心听完朋友的不同意见，是宽容吗？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en-US" sz="2000" kern="100" dirty="0">
                <a:solidFill>
                  <a:srgbClr val="69A12B"/>
                </a:solidFill>
                <a:latin typeface="Times New Roman" panose="02020603050405020304" pitchFamily="18" charset="0"/>
              </a:rPr>
              <a:t>与朋友吵嘴后的第一个招呼，是宽容吗？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zh-CN" altLang="en-US" sz="2000" kern="100" dirty="0">
              <a:solidFill>
                <a:srgbClr val="69A12B"/>
              </a:solidFill>
              <a:latin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en-US" sz="2000" kern="100" dirty="0">
                <a:solidFill>
                  <a:srgbClr val="69A12B"/>
                </a:solidFill>
                <a:latin typeface="Times New Roman" panose="02020603050405020304" pitchFamily="18" charset="0"/>
              </a:rPr>
              <a:t>，</a:t>
            </a: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xmlns="" id="{3D3E3A24-DD97-4147-B5F4-0C548AD10A4F}"/>
              </a:ext>
            </a:extLst>
          </p:cNvPr>
          <p:cNvSpPr/>
          <p:nvPr/>
        </p:nvSpPr>
        <p:spPr>
          <a:xfrm>
            <a:off x="7806436" y="5796499"/>
            <a:ext cx="23070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/>
              <a:t>（动漫内容   </a:t>
            </a:r>
            <a:r>
              <a:rPr lang="en-US" altLang="zh-CN" dirty="0"/>
              <a:t>2</a:t>
            </a:r>
            <a:r>
              <a:rPr lang="zh-CN" altLang="en-US" dirty="0"/>
              <a:t>分钟）</a:t>
            </a:r>
          </a:p>
        </p:txBody>
      </p:sp>
    </p:spTree>
    <p:extLst>
      <p:ext uri="{BB962C8B-B14F-4D97-AF65-F5344CB8AC3E}">
        <p14:creationId xmlns:p14="http://schemas.microsoft.com/office/powerpoint/2010/main" xmlns="" val="4115709151"/>
      </p:ext>
    </p:extLst>
  </p:cSld>
  <p:clrMapOvr>
    <a:masterClrMapping/>
  </p:clrMapOvr>
  <p:transition spd="slow" advClick="0" advTm="1000">
    <p:push dir="u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xmlns="" id="{3EA47148-01DD-46F2-8ABE-BEC652A15915}"/>
              </a:ext>
            </a:extLst>
          </p:cNvPr>
          <p:cNvSpPr txBox="1"/>
          <p:nvPr/>
        </p:nvSpPr>
        <p:spPr>
          <a:xfrm>
            <a:off x="3686437" y="635470"/>
            <a:ext cx="3281668" cy="29685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1" dirty="0">
                <a:solidFill>
                  <a:srgbClr val="92D050"/>
                </a:solidFill>
              </a:rPr>
              <a:t>我们生活中的宽容</a:t>
            </a:r>
            <a:endParaRPr lang="en-US" altLang="zh-CN" sz="2000" b="1" dirty="0">
              <a:solidFill>
                <a:srgbClr val="92D050"/>
              </a:solidFill>
            </a:endParaRPr>
          </a:p>
          <a:p>
            <a:endParaRPr lang="zh-CN" altLang="en-US" sz="2000" b="1" dirty="0">
              <a:solidFill>
                <a:srgbClr val="92D050"/>
              </a:solidFill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en-US" sz="2000" b="1" dirty="0">
                <a:solidFill>
                  <a:srgbClr val="92D050"/>
                </a:solidFill>
              </a:rPr>
              <a:t>是化解矛盾的良药；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en-US" sz="2000" b="1" dirty="0">
                <a:solidFill>
                  <a:srgbClr val="92D050"/>
                </a:solidFill>
              </a:rPr>
              <a:t>是把对手变成朋友的法宝；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en-US" sz="2000" b="1" dirty="0">
                <a:solidFill>
                  <a:srgbClr val="92D050"/>
                </a:solidFill>
              </a:rPr>
              <a:t>是利人，也是利己；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en-US" sz="2000" b="1" dirty="0">
                <a:solidFill>
                  <a:srgbClr val="92D050"/>
                </a:solidFill>
              </a:rPr>
              <a:t>是关爱，也是胸怀。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zh-CN" altLang="en-US" sz="2000" b="1" dirty="0">
              <a:solidFill>
                <a:srgbClr val="92D050"/>
              </a:solidFill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xmlns="" id="{3D3E3A24-DD97-4147-B5F4-0C548AD10A4F}"/>
              </a:ext>
            </a:extLst>
          </p:cNvPr>
          <p:cNvSpPr/>
          <p:nvPr/>
        </p:nvSpPr>
        <p:spPr>
          <a:xfrm>
            <a:off x="7806436" y="5796499"/>
            <a:ext cx="23070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/>
              <a:t>（动漫内容   </a:t>
            </a:r>
            <a:r>
              <a:rPr lang="en-US" altLang="zh-CN" dirty="0"/>
              <a:t>2</a:t>
            </a:r>
            <a:r>
              <a:rPr lang="zh-CN" altLang="en-US" dirty="0"/>
              <a:t>分钟）</a:t>
            </a:r>
          </a:p>
        </p:txBody>
      </p:sp>
    </p:spTree>
    <p:extLst>
      <p:ext uri="{BB962C8B-B14F-4D97-AF65-F5344CB8AC3E}">
        <p14:creationId xmlns:p14="http://schemas.microsoft.com/office/powerpoint/2010/main" xmlns="" val="956322590"/>
      </p:ext>
    </p:extLst>
  </p:cSld>
  <p:clrMapOvr>
    <a:masterClrMapping/>
  </p:clrMapOvr>
  <p:transition spd="slow" advClick="0" advTm="1000">
    <p:push dir="u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xmlns="" id="{3EA47148-01DD-46F2-8ABE-BEC652A15915}"/>
              </a:ext>
            </a:extLst>
          </p:cNvPr>
          <p:cNvSpPr txBox="1"/>
          <p:nvPr/>
        </p:nvSpPr>
        <p:spPr>
          <a:xfrm>
            <a:off x="3671768" y="2276008"/>
            <a:ext cx="3518912" cy="17266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CN" altLang="en-US" sz="2000" b="1" dirty="0">
              <a:solidFill>
                <a:srgbClr val="92D050"/>
              </a:solidFill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000" kern="100" dirty="0">
                <a:solidFill>
                  <a:srgbClr val="69A12B"/>
                </a:solidFill>
                <a:latin typeface="Times New Roman" panose="02020603050405020304" pitchFamily="18" charset="0"/>
              </a:rPr>
              <a:t>我们生活中的</a:t>
            </a:r>
            <a:r>
              <a:rPr lang="zh-CN" altLang="en-US" sz="2000" kern="100" dirty="0">
                <a:solidFill>
                  <a:srgbClr val="69A12B"/>
                </a:solidFill>
                <a:latin typeface="Times New Roman" panose="02020603050405020304" pitchFamily="18" charset="0"/>
              </a:rPr>
              <a:t>宽容</a:t>
            </a:r>
            <a:r>
              <a:rPr lang="zh-CN" altLang="zh-CN" sz="2000" kern="100" dirty="0">
                <a:solidFill>
                  <a:srgbClr val="69A12B"/>
                </a:solidFill>
                <a:latin typeface="Times New Roman" panose="02020603050405020304" pitchFamily="18" charset="0"/>
              </a:rPr>
              <a:t>不是什么？</a:t>
            </a:r>
            <a:endParaRPr lang="zh-CN" altLang="zh-CN" sz="1400" kern="100" dirty="0">
              <a:solidFill>
                <a:srgbClr val="69A12B"/>
              </a:solidFill>
              <a:latin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en-US" sz="2000" kern="100" dirty="0">
                <a:solidFill>
                  <a:srgbClr val="69A12B"/>
                </a:solidFill>
                <a:latin typeface="Times New Roman" panose="02020603050405020304" pitchFamily="18" charset="0"/>
              </a:rPr>
              <a:t>不是软弱；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en-US" sz="2000" kern="100" dirty="0">
                <a:solidFill>
                  <a:srgbClr val="69A12B"/>
                </a:solidFill>
                <a:latin typeface="Times New Roman" panose="02020603050405020304" pitchFamily="18" charset="0"/>
              </a:rPr>
              <a:t>不是纵容。</a:t>
            </a: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xmlns="" id="{3D3E3A24-DD97-4147-B5F4-0C548AD10A4F}"/>
              </a:ext>
            </a:extLst>
          </p:cNvPr>
          <p:cNvSpPr/>
          <p:nvPr/>
        </p:nvSpPr>
        <p:spPr>
          <a:xfrm>
            <a:off x="7806436" y="5796499"/>
            <a:ext cx="23070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/>
              <a:t>（动漫内容   </a:t>
            </a:r>
            <a:r>
              <a:rPr lang="en-US" altLang="zh-CN" dirty="0"/>
              <a:t>2</a:t>
            </a:r>
            <a:r>
              <a:rPr lang="zh-CN" altLang="en-US" dirty="0"/>
              <a:t>分钟）</a:t>
            </a:r>
          </a:p>
        </p:txBody>
      </p:sp>
    </p:spTree>
    <p:extLst>
      <p:ext uri="{BB962C8B-B14F-4D97-AF65-F5344CB8AC3E}">
        <p14:creationId xmlns:p14="http://schemas.microsoft.com/office/powerpoint/2010/main" xmlns="" val="3619643068"/>
      </p:ext>
    </p:extLst>
  </p:cSld>
  <p:clrMapOvr>
    <a:masterClrMapping/>
  </p:clrMapOvr>
  <p:transition spd="slow" advClick="0" advTm="1000">
    <p:push dir="u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xmlns="" id="{3EA47148-01DD-46F2-8ABE-BEC652A15915}"/>
              </a:ext>
            </a:extLst>
          </p:cNvPr>
          <p:cNvSpPr txBox="1"/>
          <p:nvPr/>
        </p:nvSpPr>
        <p:spPr>
          <a:xfrm>
            <a:off x="3324077" y="2068570"/>
            <a:ext cx="533030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altLang="zh-CN" sz="3200" b="1" dirty="0"/>
          </a:p>
          <a:p>
            <a:r>
              <a:rPr lang="zh-CN" altLang="en-US" sz="4000" b="1" dirty="0">
                <a:solidFill>
                  <a:schemeClr val="accent1">
                    <a:lumMod val="75000"/>
                  </a:schemeClr>
                </a:solidFill>
              </a:rPr>
              <a:t>天勤徽章（思考练习）</a:t>
            </a:r>
            <a:endParaRPr lang="en-US" altLang="zh-CN" sz="4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xmlns="" id="{B5B1D4AD-8557-48E7-A24E-3239F79622C0}"/>
              </a:ext>
            </a:extLst>
          </p:cNvPr>
          <p:cNvSpPr txBox="1"/>
          <p:nvPr/>
        </p:nvSpPr>
        <p:spPr>
          <a:xfrm>
            <a:off x="7656163" y="5548393"/>
            <a:ext cx="2608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（字幕</a:t>
            </a:r>
            <a:r>
              <a:rPr lang="en-US" altLang="zh-CN" dirty="0"/>
              <a:t>+</a:t>
            </a:r>
            <a:r>
              <a:rPr lang="zh-CN" altLang="en-US" dirty="0"/>
              <a:t>小酷熊画外音）</a:t>
            </a:r>
          </a:p>
        </p:txBody>
      </p:sp>
    </p:spTree>
    <p:extLst>
      <p:ext uri="{BB962C8B-B14F-4D97-AF65-F5344CB8AC3E}">
        <p14:creationId xmlns:p14="http://schemas.microsoft.com/office/powerpoint/2010/main" xmlns="" val="1962398024"/>
      </p:ext>
    </p:extLst>
  </p:cSld>
  <p:clrMapOvr>
    <a:masterClrMapping/>
  </p:clrMapOvr>
  <p:transition spd="slow" advClick="0" advTm="1000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xmlns="" id="{0A4E4ADB-FDE8-4118-8E87-A3A233987D30}"/>
              </a:ext>
            </a:extLst>
          </p:cNvPr>
          <p:cNvSpPr txBox="1"/>
          <p:nvPr/>
        </p:nvSpPr>
        <p:spPr>
          <a:xfrm>
            <a:off x="1835799" y="1696662"/>
            <a:ext cx="830067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solidFill>
                  <a:srgbClr val="1983B7"/>
                </a:solidFill>
                <a:latin typeface="Agency FB" panose="020B0503020202020204" pitchFamily="34" charset="0"/>
              </a:rPr>
              <a:t>小精灵说：“只要宽容，你就会快乐的。”你觉得小精灵说得对吗？为什么？</a:t>
            </a:r>
          </a:p>
        </p:txBody>
      </p:sp>
    </p:spTree>
    <p:extLst>
      <p:ext uri="{BB962C8B-B14F-4D97-AF65-F5344CB8AC3E}">
        <p14:creationId xmlns:p14="http://schemas.microsoft.com/office/powerpoint/2010/main" xmlns="" val="1811437663"/>
      </p:ext>
    </p:extLst>
  </p:cSld>
  <p:clrMapOvr>
    <a:masterClrMapping/>
  </p:clrMapOvr>
  <p:transition spd="slow" advClick="0" advTm="1000">
    <p:push dir="u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xmlns="" id="{3EA47148-01DD-46F2-8ABE-BEC652A15915}"/>
              </a:ext>
            </a:extLst>
          </p:cNvPr>
          <p:cNvSpPr txBox="1"/>
          <p:nvPr/>
        </p:nvSpPr>
        <p:spPr>
          <a:xfrm>
            <a:off x="2041217" y="548588"/>
            <a:ext cx="275748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000" b="1" dirty="0">
                <a:solidFill>
                  <a:schemeClr val="accent1">
                    <a:lumMod val="75000"/>
                  </a:schemeClr>
                </a:solidFill>
              </a:rPr>
              <a:t>统一片尾：</a:t>
            </a:r>
          </a:p>
        </p:txBody>
      </p:sp>
    </p:spTree>
    <p:extLst>
      <p:ext uri="{BB962C8B-B14F-4D97-AF65-F5344CB8AC3E}">
        <p14:creationId xmlns:p14="http://schemas.microsoft.com/office/powerpoint/2010/main" xmlns="" val="3871750328"/>
      </p:ext>
    </p:extLst>
  </p:cSld>
  <p:clrMapOvr>
    <a:masterClrMapping/>
  </p:clrMapOvr>
  <p:transition spd="slow" advClick="0" advTm="1000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>
            <a:extLst>
              <a:ext uri="{FF2B5EF4-FFF2-40B4-BE49-F238E27FC236}">
                <a16:creationId xmlns:a16="http://schemas.microsoft.com/office/drawing/2014/main" xmlns="" id="{BB0AF89F-B743-4156-B672-D162BEF02829}"/>
              </a:ext>
            </a:extLst>
          </p:cNvPr>
          <p:cNvSpPr txBox="1"/>
          <p:nvPr/>
        </p:nvSpPr>
        <p:spPr>
          <a:xfrm>
            <a:off x="1875931" y="1832879"/>
            <a:ext cx="843855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solidFill>
                  <a:srgbClr val="69A12B"/>
                </a:solidFill>
              </a:rPr>
              <a:t>小朋友们好！有人说，我能够宽容别人，但在我犯错的时候，别人不宽容我，我是不是太吃亏了？你觉得呢？让我们带着这样的思考来听故事吧！</a:t>
            </a: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xmlns="" id="{8ACA9709-BF16-4E6B-82E8-7D0674D031E3}"/>
              </a:ext>
            </a:extLst>
          </p:cNvPr>
          <p:cNvSpPr/>
          <p:nvPr/>
        </p:nvSpPr>
        <p:spPr>
          <a:xfrm>
            <a:off x="7288575" y="5724063"/>
            <a:ext cx="272382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/>
              <a:t>（音频</a:t>
            </a:r>
            <a:r>
              <a:rPr lang="en-US" altLang="zh-CN" dirty="0"/>
              <a:t>+</a:t>
            </a:r>
            <a:r>
              <a:rPr lang="zh-CN" altLang="en-US" dirty="0"/>
              <a:t>字幕</a:t>
            </a:r>
            <a:r>
              <a:rPr lang="en-US" altLang="zh-CN" dirty="0"/>
              <a:t>+</a:t>
            </a:r>
            <a:r>
              <a:rPr lang="zh-CN" altLang="en-US" dirty="0"/>
              <a:t>视频制作）</a:t>
            </a:r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1850649745"/>
      </p:ext>
    </p:extLst>
  </p:cSld>
  <p:clrMapOvr>
    <a:masterClrMapping/>
  </p:clrMapOvr>
  <p:transition spd="slow" advClick="0" advTm="1000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>
            <a:extLst>
              <a:ext uri="{FF2B5EF4-FFF2-40B4-BE49-F238E27FC236}">
                <a16:creationId xmlns:a16="http://schemas.microsoft.com/office/drawing/2014/main" xmlns="" id="{0E0D8D9B-6513-4C19-8981-90543FCAD56F}"/>
              </a:ext>
            </a:extLst>
          </p:cNvPr>
          <p:cNvSpPr/>
          <p:nvPr/>
        </p:nvSpPr>
        <p:spPr>
          <a:xfrm>
            <a:off x="3701973" y="1952466"/>
            <a:ext cx="4301177" cy="29546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altLang="zh-CN" sz="3200" b="1" dirty="0"/>
          </a:p>
          <a:p>
            <a:endParaRPr lang="en-US" altLang="zh-CN" sz="3200" b="1" dirty="0"/>
          </a:p>
          <a:p>
            <a:r>
              <a:rPr lang="zh-CN" altLang="en-US" sz="4000" b="1" dirty="0">
                <a:solidFill>
                  <a:schemeClr val="accent1">
                    <a:lumMod val="75000"/>
                  </a:schemeClr>
                </a:solidFill>
              </a:rPr>
              <a:t>和小酷熊畅游故事</a:t>
            </a:r>
            <a:endParaRPr lang="en-US" altLang="zh-CN" sz="40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altLang="zh-CN" sz="3200" b="1" dirty="0"/>
          </a:p>
          <a:p>
            <a:r>
              <a:rPr lang="zh-CN" altLang="en-US" sz="3200" b="1" dirty="0"/>
              <a:t> </a:t>
            </a:r>
            <a:endParaRPr lang="en-US" altLang="zh-CN" sz="3200" b="1" dirty="0"/>
          </a:p>
          <a:p>
            <a:endParaRPr lang="en-US" altLang="zh-CN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xmlns="" id="{22B5DC0E-91EA-4AA6-A44B-2DC153949DC5}"/>
              </a:ext>
            </a:extLst>
          </p:cNvPr>
          <p:cNvSpPr/>
          <p:nvPr/>
        </p:nvSpPr>
        <p:spPr>
          <a:xfrm>
            <a:off x="7671252" y="5507086"/>
            <a:ext cx="26084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/>
              <a:t>（字幕</a:t>
            </a:r>
            <a:r>
              <a:rPr lang="en-US" altLang="zh-CN" dirty="0"/>
              <a:t>+</a:t>
            </a:r>
            <a:r>
              <a:rPr lang="zh-CN" altLang="en-US" dirty="0"/>
              <a:t>小酷熊画外音）</a:t>
            </a:r>
          </a:p>
        </p:txBody>
      </p:sp>
    </p:spTree>
    <p:extLst>
      <p:ext uri="{BB962C8B-B14F-4D97-AF65-F5344CB8AC3E}">
        <p14:creationId xmlns:p14="http://schemas.microsoft.com/office/powerpoint/2010/main" xmlns="" val="3252774742"/>
      </p:ext>
    </p:extLst>
  </p:cSld>
  <p:clrMapOvr>
    <a:masterClrMapping/>
  </p:clrMapOvr>
  <p:transition spd="slow" advClick="0" advTm="1000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>
            <a:extLst>
              <a:ext uri="{FF2B5EF4-FFF2-40B4-BE49-F238E27FC236}">
                <a16:creationId xmlns:a16="http://schemas.microsoft.com/office/drawing/2014/main" xmlns="" id="{0E0D8D9B-6513-4C19-8981-90543FCAD56F}"/>
              </a:ext>
            </a:extLst>
          </p:cNvPr>
          <p:cNvSpPr/>
          <p:nvPr/>
        </p:nvSpPr>
        <p:spPr>
          <a:xfrm>
            <a:off x="3062978" y="2249951"/>
            <a:ext cx="6607899" cy="18466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b="1" dirty="0">
                <a:solidFill>
                  <a:srgbClr val="92D050"/>
                </a:solidFill>
              </a:rPr>
              <a:t>动画片头</a:t>
            </a:r>
            <a:r>
              <a:rPr lang="en-US" altLang="zh-CN" sz="3200" b="1" dirty="0">
                <a:solidFill>
                  <a:srgbClr val="92D050"/>
                </a:solidFill>
              </a:rPr>
              <a:t>+</a:t>
            </a:r>
            <a:r>
              <a:rPr lang="zh-CN" altLang="en-US" sz="3200" b="1" dirty="0">
                <a:solidFill>
                  <a:srgbClr val="92D050"/>
                </a:solidFill>
              </a:rPr>
              <a:t>动漫故事</a:t>
            </a:r>
            <a:endParaRPr lang="en-US" altLang="zh-CN" sz="3200" b="1" dirty="0">
              <a:solidFill>
                <a:srgbClr val="92D050"/>
              </a:solidFill>
            </a:endParaRPr>
          </a:p>
          <a:p>
            <a:endParaRPr lang="en-US" altLang="zh-CN" sz="3200" b="1" dirty="0">
              <a:solidFill>
                <a:srgbClr val="92D050"/>
              </a:solidFill>
            </a:endParaRPr>
          </a:p>
          <a:p>
            <a:r>
              <a:rPr lang="zh-CN" altLang="en-US" sz="3200" b="1" dirty="0">
                <a:solidFill>
                  <a:srgbClr val="92D050"/>
                </a:solidFill>
              </a:rPr>
              <a:t> 视频第一部分，即书稿    </a:t>
            </a:r>
            <a:r>
              <a:rPr lang="en-US" altLang="zh-CN" sz="3200" b="1" dirty="0">
                <a:solidFill>
                  <a:srgbClr val="C00000"/>
                </a:solidFill>
              </a:rPr>
              <a:t>1 </a:t>
            </a:r>
            <a:r>
              <a:rPr lang="zh-CN" altLang="en-US" sz="3200" b="1" dirty="0">
                <a:solidFill>
                  <a:srgbClr val="C00000"/>
                </a:solidFill>
              </a:rPr>
              <a:t>、</a:t>
            </a:r>
            <a:r>
              <a:rPr lang="en-US" altLang="zh-CN" sz="3200" b="1" dirty="0">
                <a:solidFill>
                  <a:srgbClr val="C00000"/>
                </a:solidFill>
              </a:rPr>
              <a:t>2 </a:t>
            </a:r>
            <a:r>
              <a:rPr lang="zh-CN" altLang="en-US" sz="3200" b="1" dirty="0">
                <a:solidFill>
                  <a:srgbClr val="92D050"/>
                </a:solidFill>
              </a:rPr>
              <a:t>部分</a:t>
            </a:r>
            <a:endParaRPr lang="en-US" altLang="zh-CN" sz="3200" b="1" dirty="0">
              <a:solidFill>
                <a:srgbClr val="92D050"/>
              </a:solidFill>
            </a:endParaRPr>
          </a:p>
          <a:p>
            <a:endParaRPr lang="en-US" altLang="zh-CN" dirty="0"/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xmlns="" id="{4530BA5B-E3EB-483B-9E74-A1053748BA0A}"/>
              </a:ext>
            </a:extLst>
          </p:cNvPr>
          <p:cNvSpPr txBox="1"/>
          <p:nvPr/>
        </p:nvSpPr>
        <p:spPr>
          <a:xfrm>
            <a:off x="8508570" y="5625884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（视频制作）</a:t>
            </a:r>
          </a:p>
        </p:txBody>
      </p:sp>
    </p:spTree>
    <p:extLst>
      <p:ext uri="{BB962C8B-B14F-4D97-AF65-F5344CB8AC3E}">
        <p14:creationId xmlns:p14="http://schemas.microsoft.com/office/powerpoint/2010/main" xmlns="" val="4185927211"/>
      </p:ext>
    </p:extLst>
  </p:cSld>
  <p:clrMapOvr>
    <a:masterClrMapping/>
  </p:clrMapOvr>
  <p:transition spd="slow" advClick="0" advTm="1000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>
            <a:extLst>
              <a:ext uri="{FF2B5EF4-FFF2-40B4-BE49-F238E27FC236}">
                <a16:creationId xmlns:a16="http://schemas.microsoft.com/office/drawing/2014/main" xmlns="" id="{0E0D8D9B-6513-4C19-8981-90543FCAD56F}"/>
              </a:ext>
            </a:extLst>
          </p:cNvPr>
          <p:cNvSpPr/>
          <p:nvPr/>
        </p:nvSpPr>
        <p:spPr>
          <a:xfrm>
            <a:off x="2256532" y="1135499"/>
            <a:ext cx="7677347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b="1" dirty="0">
                <a:solidFill>
                  <a:srgbClr val="92D050"/>
                </a:solidFill>
              </a:rPr>
              <a:t>小酷熊提问：</a:t>
            </a:r>
            <a:endParaRPr lang="en-US" altLang="zh-CN" sz="3200" b="1" dirty="0">
              <a:solidFill>
                <a:srgbClr val="92D050"/>
              </a:solidFill>
            </a:endParaRPr>
          </a:p>
          <a:p>
            <a:endParaRPr lang="en-US" altLang="zh-CN" sz="3200" b="1" dirty="0">
              <a:solidFill>
                <a:srgbClr val="92D050"/>
              </a:solidFill>
            </a:endParaRPr>
          </a:p>
          <a:p>
            <a:r>
              <a:rPr lang="en-US" altLang="zh-CN" sz="3200" b="1" dirty="0">
                <a:solidFill>
                  <a:srgbClr val="92D050"/>
                </a:solidFill>
              </a:rPr>
              <a:t> 1</a:t>
            </a:r>
            <a:r>
              <a:rPr lang="zh-CN" altLang="en-US" sz="3200" b="1" dirty="0">
                <a:solidFill>
                  <a:srgbClr val="92D050"/>
                </a:solidFill>
              </a:rPr>
              <a:t>、阿童遇到了哪些烦心事？</a:t>
            </a:r>
            <a:endParaRPr lang="en-US" altLang="zh-CN" sz="3200" b="1" dirty="0">
              <a:solidFill>
                <a:srgbClr val="92D050"/>
              </a:solidFill>
            </a:endParaRPr>
          </a:p>
          <a:p>
            <a:endParaRPr lang="en-US" altLang="zh-CN" sz="3200" b="1" dirty="0">
              <a:solidFill>
                <a:srgbClr val="92D050"/>
              </a:solidFill>
            </a:endParaRPr>
          </a:p>
          <a:p>
            <a:r>
              <a:rPr lang="zh-CN" altLang="en-US" sz="3200" b="1" dirty="0">
                <a:solidFill>
                  <a:srgbClr val="92D050"/>
                </a:solidFill>
              </a:rPr>
              <a:t> </a:t>
            </a:r>
            <a:r>
              <a:rPr lang="en-US" altLang="zh-CN" sz="3200" b="1" dirty="0">
                <a:solidFill>
                  <a:srgbClr val="92D050"/>
                </a:solidFill>
              </a:rPr>
              <a:t>2</a:t>
            </a:r>
            <a:r>
              <a:rPr lang="zh-CN" altLang="en-US" sz="3200" b="1" dirty="0">
                <a:solidFill>
                  <a:srgbClr val="92D050"/>
                </a:solidFill>
              </a:rPr>
              <a:t>、阿童被榛子砸中以后，发生了什么？</a:t>
            </a:r>
            <a:endParaRPr lang="en-US" altLang="zh-CN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xmlns="" id="{16F5D486-17A9-424A-B6F8-8976BA9CC50F}"/>
              </a:ext>
            </a:extLst>
          </p:cNvPr>
          <p:cNvSpPr/>
          <p:nvPr/>
        </p:nvSpPr>
        <p:spPr>
          <a:xfrm>
            <a:off x="4835343" y="5398598"/>
            <a:ext cx="38779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/>
              <a:t>（音频</a:t>
            </a:r>
            <a:r>
              <a:rPr lang="en-US" altLang="zh-CN" dirty="0"/>
              <a:t>+</a:t>
            </a:r>
            <a:r>
              <a:rPr lang="zh-CN" altLang="en-US" dirty="0"/>
              <a:t>字幕</a:t>
            </a:r>
            <a:r>
              <a:rPr lang="en-US" altLang="zh-CN" dirty="0"/>
              <a:t>+</a:t>
            </a:r>
            <a:r>
              <a:rPr lang="zh-CN" altLang="en-US" dirty="0"/>
              <a:t>画面，放在视频末尾）</a:t>
            </a:r>
          </a:p>
        </p:txBody>
      </p:sp>
    </p:spTree>
    <p:extLst>
      <p:ext uri="{BB962C8B-B14F-4D97-AF65-F5344CB8AC3E}">
        <p14:creationId xmlns:p14="http://schemas.microsoft.com/office/powerpoint/2010/main" xmlns="" val="184156476"/>
      </p:ext>
    </p:extLst>
  </p:cSld>
  <p:clrMapOvr>
    <a:masterClrMapping/>
  </p:clrMapOvr>
  <p:transition spd="slow" advClick="0" advTm="1000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xmlns="" id="{3EA47148-01DD-46F2-8ABE-BEC652A15915}"/>
              </a:ext>
            </a:extLst>
          </p:cNvPr>
          <p:cNvSpPr txBox="1"/>
          <p:nvPr/>
        </p:nvSpPr>
        <p:spPr>
          <a:xfrm>
            <a:off x="3856331" y="1785531"/>
            <a:ext cx="3786614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altLang="zh-CN" sz="3200" b="1" dirty="0"/>
          </a:p>
          <a:p>
            <a:endParaRPr lang="en-US" altLang="zh-CN" sz="3200" b="1" dirty="0"/>
          </a:p>
          <a:p>
            <a:r>
              <a:rPr lang="zh-CN" altLang="en-US" sz="4000" b="1" dirty="0">
                <a:solidFill>
                  <a:schemeClr val="accent1">
                    <a:lumMod val="75000"/>
                  </a:schemeClr>
                </a:solidFill>
              </a:rPr>
              <a:t>我们</a:t>
            </a:r>
            <a:r>
              <a:rPr lang="zh-CN" altLang="zh-CN" sz="4000" b="1" dirty="0">
                <a:solidFill>
                  <a:schemeClr val="accent1">
                    <a:lumMod val="75000"/>
                  </a:schemeClr>
                </a:solidFill>
              </a:rPr>
              <a:t>一起大闯关</a:t>
            </a:r>
            <a:endParaRPr lang="en-US" altLang="zh-CN" sz="40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altLang="zh-CN" sz="3200" b="1" dirty="0"/>
          </a:p>
          <a:p>
            <a:endParaRPr lang="en-US" altLang="zh-CN" sz="3200" b="1" dirty="0"/>
          </a:p>
          <a:p>
            <a:endParaRPr lang="en-US" altLang="zh-CN" sz="3200" b="1" dirty="0"/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xmlns="" id="{4DA3FBDA-0F09-4481-9CA1-AADA819E6538}"/>
              </a:ext>
            </a:extLst>
          </p:cNvPr>
          <p:cNvSpPr/>
          <p:nvPr/>
        </p:nvSpPr>
        <p:spPr>
          <a:xfrm>
            <a:off x="7671252" y="5491588"/>
            <a:ext cx="26084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/>
              <a:t>（字幕</a:t>
            </a:r>
            <a:r>
              <a:rPr lang="en-US" altLang="zh-CN" dirty="0"/>
              <a:t>+</a:t>
            </a:r>
            <a:r>
              <a:rPr lang="zh-CN" altLang="en-US" dirty="0"/>
              <a:t>小酷熊画外音）</a:t>
            </a:r>
          </a:p>
        </p:txBody>
      </p:sp>
    </p:spTree>
    <p:extLst>
      <p:ext uri="{BB962C8B-B14F-4D97-AF65-F5344CB8AC3E}">
        <p14:creationId xmlns:p14="http://schemas.microsoft.com/office/powerpoint/2010/main" xmlns="" val="3832334812"/>
      </p:ext>
    </p:extLst>
  </p:cSld>
  <p:clrMapOvr>
    <a:masterClrMapping/>
  </p:clrMapOvr>
  <p:transition spd="slow" advClick="0" advTm="1000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xmlns="" id="{3EA47148-01DD-46F2-8ABE-BEC652A15915}"/>
              </a:ext>
            </a:extLst>
          </p:cNvPr>
          <p:cNvSpPr txBox="1"/>
          <p:nvPr/>
        </p:nvSpPr>
        <p:spPr>
          <a:xfrm>
            <a:off x="4159005" y="1144375"/>
            <a:ext cx="3408305" cy="16927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b="1" dirty="0"/>
              <a:t>           </a:t>
            </a:r>
            <a:endParaRPr lang="en-US" altLang="zh-CN" sz="3200" b="1" dirty="0"/>
          </a:p>
          <a:p>
            <a:endParaRPr lang="en-US" altLang="zh-CN" sz="3200" b="1" dirty="0"/>
          </a:p>
          <a:p>
            <a:r>
              <a:rPr lang="zh-CN" altLang="en-US" sz="3200" b="1" dirty="0"/>
              <a:t>       </a:t>
            </a:r>
            <a:r>
              <a:rPr lang="zh-CN" altLang="en-US" sz="4000" b="1" dirty="0">
                <a:solidFill>
                  <a:schemeClr val="accent1">
                    <a:lumMod val="75000"/>
                  </a:schemeClr>
                </a:solidFill>
              </a:rPr>
              <a:t>勇闯第一关</a:t>
            </a:r>
            <a:endParaRPr lang="en-US" altLang="zh-CN" sz="4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xmlns="" id="{575AE1D8-60C1-443F-A508-2C0575220EEA}"/>
              </a:ext>
            </a:extLst>
          </p:cNvPr>
          <p:cNvSpPr/>
          <p:nvPr/>
        </p:nvSpPr>
        <p:spPr>
          <a:xfrm>
            <a:off x="7567310" y="5522585"/>
            <a:ext cx="26613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/>
              <a:t>（字幕</a:t>
            </a:r>
            <a:r>
              <a:rPr lang="en-US" altLang="zh-CN" dirty="0"/>
              <a:t>+</a:t>
            </a:r>
            <a:r>
              <a:rPr lang="zh-CN" altLang="en-US" dirty="0"/>
              <a:t>小酷熊画外音） </a:t>
            </a:r>
          </a:p>
        </p:txBody>
      </p:sp>
    </p:spTree>
    <p:extLst>
      <p:ext uri="{BB962C8B-B14F-4D97-AF65-F5344CB8AC3E}">
        <p14:creationId xmlns:p14="http://schemas.microsoft.com/office/powerpoint/2010/main" xmlns="" val="3092288911"/>
      </p:ext>
    </p:extLst>
  </p:cSld>
  <p:clrMapOvr>
    <a:masterClrMapping/>
  </p:clrMapOvr>
  <p:transition spd="slow" advClick="0" advTm="1000">
    <p:push dir="u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LTRA_SCORM_TRACKING_SLIDES" val="1"/>
  <p:tag name="GENSWF_OUTPUT_FILE_NAME" val="33"/>
  <p:tag name="ISPRING_PRESENTATION_TITLE" val="水彩风通用公司汇报PPT模板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Office Theme">
  <a:themeElements>
    <a:clrScheme name="炫彩扁平2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FFBF53"/>
      </a:accent1>
      <a:accent2>
        <a:srgbClr val="F17475"/>
      </a:accent2>
      <a:accent3>
        <a:srgbClr val="01B3C5"/>
      </a:accent3>
      <a:accent4>
        <a:srgbClr val="77448C"/>
      </a:accent4>
      <a:accent5>
        <a:srgbClr val="00AF92"/>
      </a:accent5>
      <a:accent6>
        <a:srgbClr val="C65885"/>
      </a:accent6>
      <a:hlink>
        <a:srgbClr val="FCC79F"/>
      </a:hlink>
      <a:folHlink>
        <a:srgbClr val="869FB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 algn="l">
          <a:defRPr sz="2400" dirty="0" smtClean="0"/>
        </a:defPPr>
      </a:lstStyle>
    </a:txDef>
  </a:objectDefaults>
  <a:extraClrSchemeLst/>
</a:theme>
</file>

<file path=ppt/theme/theme1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7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8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2387</TotalTime>
  <Words>796</Words>
  <Application>Microsoft Office PowerPoint</Application>
  <PresentationFormat>自定义</PresentationFormat>
  <Paragraphs>142</Paragraphs>
  <Slides>31</Slides>
  <Notes>29</Notes>
  <HiddenSlides>0</HiddenSlides>
  <MMClips>0</MMClips>
  <ScaleCrop>false</ScaleCrop>
  <HeadingPairs>
    <vt:vector size="4" baseType="variant">
      <vt:variant>
        <vt:lpstr>主题</vt:lpstr>
      </vt:variant>
      <vt:variant>
        <vt:i4>10</vt:i4>
      </vt:variant>
      <vt:variant>
        <vt:lpstr>幻灯片标题</vt:lpstr>
      </vt:variant>
      <vt:variant>
        <vt:i4>31</vt:i4>
      </vt:variant>
    </vt:vector>
  </HeadingPairs>
  <TitlesOfParts>
    <vt:vector size="41" baseType="lpstr">
      <vt:lpstr>Office 主题​​</vt:lpstr>
      <vt:lpstr>1_Office Theme</vt:lpstr>
      <vt:lpstr>2_Office Theme</vt:lpstr>
      <vt:lpstr>3_Office Theme</vt:lpstr>
      <vt:lpstr>4_Office Theme</vt:lpstr>
      <vt:lpstr>5_Office Theme</vt:lpstr>
      <vt:lpstr>6_Office Theme</vt:lpstr>
      <vt:lpstr>7_Office Theme</vt:lpstr>
      <vt:lpstr>8_Office Theme</vt:lpstr>
      <vt:lpstr>Office Theme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  <vt:lpstr>幻灯片 18</vt:lpstr>
      <vt:lpstr>幻灯片 19</vt:lpstr>
      <vt:lpstr>幻灯片 20</vt:lpstr>
      <vt:lpstr>幻灯片 21</vt:lpstr>
      <vt:lpstr>幻灯片 22</vt:lpstr>
      <vt:lpstr>幻灯片 23</vt:lpstr>
      <vt:lpstr>幻灯片 24</vt:lpstr>
      <vt:lpstr>幻灯片 25</vt:lpstr>
      <vt:lpstr>幻灯片 26</vt:lpstr>
      <vt:lpstr>幻灯片 27</vt:lpstr>
      <vt:lpstr>幻灯片 28</vt:lpstr>
      <vt:lpstr>幻灯片 29</vt:lpstr>
      <vt:lpstr>幻灯片 30</vt:lpstr>
      <vt:lpstr>幻灯片 31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水彩风通用公司汇报PPT模板</dc:title>
  <dc:creator>lzj</dc:creator>
  <cp:lastModifiedBy>cwf</cp:lastModifiedBy>
  <cp:revision>1156</cp:revision>
  <dcterms:created xsi:type="dcterms:W3CDTF">2015-12-01T09:06:39Z</dcterms:created>
  <dcterms:modified xsi:type="dcterms:W3CDTF">2020-02-13T04:09:52Z</dcterms:modified>
</cp:coreProperties>
</file>